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7.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8.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9.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0.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1.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2.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389" r:id="rId2"/>
    <p:sldId id="376" r:id="rId3"/>
    <p:sldId id="390" r:id="rId4"/>
    <p:sldId id="386" r:id="rId5"/>
    <p:sldId id="331" r:id="rId6"/>
    <p:sldId id="384" r:id="rId7"/>
    <p:sldId id="388" r:id="rId8"/>
    <p:sldId id="396" r:id="rId9"/>
    <p:sldId id="392" r:id="rId10"/>
    <p:sldId id="377" r:id="rId11"/>
    <p:sldId id="378" r:id="rId12"/>
    <p:sldId id="397" r:id="rId13"/>
    <p:sldId id="391" r:id="rId14"/>
    <p:sldId id="394" r:id="rId15"/>
    <p:sldId id="398" r:id="rId16"/>
  </p:sldIdLst>
  <p:sldSz cx="12192000" cy="6858000"/>
  <p:notesSz cx="9144000" cy="6858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irill A. Savochkin" initials="KAS" lastIdx="2" clrIdx="0">
    <p:extLst>
      <p:ext uri="{19B8F6BF-5375-455C-9EA6-DF929625EA0E}">
        <p15:presenceInfo xmlns:p15="http://schemas.microsoft.com/office/powerpoint/2012/main" userId="S-1-5-21-2390012050-1009736994-551946987-110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E2FF"/>
    <a:srgbClr val="00AFF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5" autoAdjust="0"/>
    <p:restoredTop sz="74620" autoAdjust="0"/>
  </p:normalViewPr>
  <p:slideViewPr>
    <p:cSldViewPr snapToGrid="0">
      <p:cViewPr varScale="1">
        <p:scale>
          <a:sx n="65" d="100"/>
          <a:sy n="65" d="100"/>
        </p:scale>
        <p:origin x="1402" y="5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3">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7">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4">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5">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1BEEA8-B519-46E7-B303-013AC87A933F}" type="doc">
      <dgm:prSet loTypeId="urn:microsoft.com/office/officeart/2005/8/layout/arrow6" loCatId="process" qsTypeId="urn:microsoft.com/office/officeart/2005/8/quickstyle/simple1#3" qsCatId="simple" csTypeId="urn:microsoft.com/office/officeart/2005/8/colors/accent1_2#3" csCatId="accent1" phldr="1"/>
      <dgm:spPr/>
      <dgm:t>
        <a:bodyPr/>
        <a:lstStyle/>
        <a:p>
          <a:endParaRPr lang="en-US"/>
        </a:p>
      </dgm:t>
    </dgm:pt>
    <dgm:pt modelId="{28A3FDDE-1FF7-47E8-9698-4D519FC4FEE1}">
      <dgm:prSet custT="1"/>
      <dgm:spPr/>
      <dgm:t>
        <a:bodyPr/>
        <a:lstStyle/>
        <a:p>
          <a:pPr algn="l"/>
          <a:endParaRPr lang="ru-RU" sz="2000" b="1" dirty="0">
            <a:solidFill>
              <a:schemeClr val="bg1"/>
            </a:solidFill>
          </a:endParaRPr>
        </a:p>
        <a:p>
          <a:pPr algn="l"/>
          <a:r>
            <a:rPr lang="ru-RU" sz="2000" b="1" dirty="0">
              <a:solidFill>
                <a:schemeClr val="bg1"/>
              </a:solidFill>
            </a:rPr>
            <a:t>1. Огромный и растущий объем фундаментальных медицинских знаний</a:t>
          </a:r>
          <a:endParaRPr lang="ru-RU" sz="2000" dirty="0">
            <a:solidFill>
              <a:schemeClr val="bg1"/>
            </a:solidFill>
          </a:endParaRPr>
        </a:p>
        <a:p>
          <a:pPr algn="l"/>
          <a:r>
            <a:rPr lang="ru-RU" sz="2000" b="1" dirty="0">
              <a:solidFill>
                <a:schemeClr val="bg1"/>
              </a:solidFill>
            </a:rPr>
            <a:t>2. Рост персональных медицинских данных</a:t>
          </a:r>
          <a:endParaRPr lang="ru-RU" sz="2000" dirty="0">
            <a:solidFill>
              <a:schemeClr val="bg1"/>
            </a:solidFill>
          </a:endParaRPr>
        </a:p>
      </dgm:t>
    </dgm:pt>
    <dgm:pt modelId="{002FE732-AF3E-4712-A2A6-810A9043EB77}" type="parTrans" cxnId="{979E455A-ECD0-41DD-82F4-8B1951AB727F}">
      <dgm:prSet/>
      <dgm:spPr/>
      <dgm:t>
        <a:bodyPr/>
        <a:lstStyle/>
        <a:p>
          <a:endParaRPr lang="en-US"/>
        </a:p>
      </dgm:t>
    </dgm:pt>
    <dgm:pt modelId="{25F5402B-5211-4C53-8B84-7C676BE73A45}" type="sibTrans" cxnId="{979E455A-ECD0-41DD-82F4-8B1951AB727F}">
      <dgm:prSet/>
      <dgm:spPr/>
      <dgm:t>
        <a:bodyPr/>
        <a:lstStyle/>
        <a:p>
          <a:endParaRPr lang="en-US"/>
        </a:p>
      </dgm:t>
    </dgm:pt>
    <dgm:pt modelId="{07DDA953-0739-42EA-AAA1-74AFBB2EF3A5}" type="pres">
      <dgm:prSet presAssocID="{2D1BEEA8-B519-46E7-B303-013AC87A933F}" presName="compositeShape" presStyleCnt="0">
        <dgm:presLayoutVars>
          <dgm:chMax val="2"/>
          <dgm:dir/>
          <dgm:resizeHandles val="exact"/>
        </dgm:presLayoutVars>
      </dgm:prSet>
      <dgm:spPr/>
      <dgm:t>
        <a:bodyPr/>
        <a:lstStyle/>
        <a:p>
          <a:endParaRPr lang="ru-RU"/>
        </a:p>
      </dgm:t>
    </dgm:pt>
    <dgm:pt modelId="{DB6DC6A6-8CDE-40A5-BFDB-520CD281B36A}" type="pres">
      <dgm:prSet presAssocID="{2D1BEEA8-B519-46E7-B303-013AC87A933F}" presName="ribbon" presStyleLbl="node1" presStyleIdx="0" presStyleCnt="1" custScaleY="142460" custLinFactNeighborX="-1366" custLinFactNeighborY="-1862"/>
      <dgm:spPr/>
    </dgm:pt>
    <dgm:pt modelId="{28C10B4C-B15E-4F8B-9300-6EA7A8B4FE46}" type="pres">
      <dgm:prSet presAssocID="{2D1BEEA8-B519-46E7-B303-013AC87A933F}" presName="leftArrowText" presStyleLbl="node1" presStyleIdx="0" presStyleCnt="1" custScaleX="100000" custScaleY="167720" custLinFactNeighborX="11690" custLinFactNeighborY="-21368">
        <dgm:presLayoutVars>
          <dgm:chMax val="0"/>
          <dgm:bulletEnabled val="1"/>
        </dgm:presLayoutVars>
      </dgm:prSet>
      <dgm:spPr/>
      <dgm:t>
        <a:bodyPr/>
        <a:lstStyle/>
        <a:p>
          <a:endParaRPr lang="ru-RU"/>
        </a:p>
      </dgm:t>
    </dgm:pt>
    <dgm:pt modelId="{94852CBC-B8CA-43C0-990E-D220EA83A2FE}" type="pres">
      <dgm:prSet presAssocID="{2D1BEEA8-B519-46E7-B303-013AC87A933F}" presName="rightArrowText" presStyleLbl="node1" presStyleIdx="0" presStyleCnt="1">
        <dgm:presLayoutVars>
          <dgm:chMax val="0"/>
          <dgm:bulletEnabled val="1"/>
        </dgm:presLayoutVars>
      </dgm:prSet>
      <dgm:spPr/>
    </dgm:pt>
  </dgm:ptLst>
  <dgm:cxnLst>
    <dgm:cxn modelId="{979E455A-ECD0-41DD-82F4-8B1951AB727F}" srcId="{2D1BEEA8-B519-46E7-B303-013AC87A933F}" destId="{28A3FDDE-1FF7-47E8-9698-4D519FC4FEE1}" srcOrd="0" destOrd="0" parTransId="{002FE732-AF3E-4712-A2A6-810A9043EB77}" sibTransId="{25F5402B-5211-4C53-8B84-7C676BE73A45}"/>
    <dgm:cxn modelId="{F7354485-3295-487E-9B11-C1DC1D81493F}" type="presOf" srcId="{2D1BEEA8-B519-46E7-B303-013AC87A933F}" destId="{07DDA953-0739-42EA-AAA1-74AFBB2EF3A5}" srcOrd="0" destOrd="0" presId="urn:microsoft.com/office/officeart/2005/8/layout/arrow6"/>
    <dgm:cxn modelId="{48BB21F4-C044-45C5-83F5-2763A53A13DD}" type="presOf" srcId="{28A3FDDE-1FF7-47E8-9698-4D519FC4FEE1}" destId="{28C10B4C-B15E-4F8B-9300-6EA7A8B4FE46}" srcOrd="0" destOrd="0" presId="urn:microsoft.com/office/officeart/2005/8/layout/arrow6"/>
    <dgm:cxn modelId="{7EF9A09E-7548-4C21-B00C-AF55F7C53DB5}" type="presParOf" srcId="{07DDA953-0739-42EA-AAA1-74AFBB2EF3A5}" destId="{DB6DC6A6-8CDE-40A5-BFDB-520CD281B36A}" srcOrd="0" destOrd="0" presId="urn:microsoft.com/office/officeart/2005/8/layout/arrow6"/>
    <dgm:cxn modelId="{C333326F-7631-4637-A1B6-4135720C1279}" type="presParOf" srcId="{07DDA953-0739-42EA-AAA1-74AFBB2EF3A5}" destId="{28C10B4C-B15E-4F8B-9300-6EA7A8B4FE46}" srcOrd="1" destOrd="0" presId="urn:microsoft.com/office/officeart/2005/8/layout/arrow6"/>
    <dgm:cxn modelId="{71A681E1-FBB9-43EE-91BD-BB8296DFA9A8}" type="presParOf" srcId="{07DDA953-0739-42EA-AAA1-74AFBB2EF3A5}" destId="{94852CBC-B8CA-43C0-990E-D220EA83A2FE}" srcOrd="2" destOrd="0" presId="urn:microsoft.com/office/officeart/2005/8/layout/arrow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9DB0E66-5185-47A1-9CC7-4B21628E736A}" type="doc">
      <dgm:prSet loTypeId="urn:microsoft.com/office/officeart/2005/8/layout/vList2" loCatId="list" qsTypeId="urn:microsoft.com/office/officeart/2005/8/quickstyle/simple1#9" qsCatId="simple" csTypeId="urn:microsoft.com/office/officeart/2005/8/colors/accent1_2#6" csCatId="accent1" phldr="1"/>
      <dgm:spPr/>
      <dgm:t>
        <a:bodyPr/>
        <a:lstStyle/>
        <a:p>
          <a:endParaRPr lang="en-US"/>
        </a:p>
      </dgm:t>
    </dgm:pt>
    <dgm:pt modelId="{FAD922B9-1E43-45E4-A8B0-F1A0B6CE6DCF}">
      <dgm:prSet/>
      <dgm:spPr/>
      <dgm:t>
        <a:bodyPr/>
        <a:lstStyle/>
        <a:p>
          <a:r>
            <a:rPr lang="ru-RU" i="0" dirty="0">
              <a:latin typeface="+mn-lt"/>
              <a:cs typeface="Arial" panose="020B0604020202020204" pitchFamily="34" charset="0"/>
            </a:rPr>
            <a:t>Чтение в первую очередь профильной для врача информации</a:t>
          </a:r>
        </a:p>
      </dgm:t>
    </dgm:pt>
    <dgm:pt modelId="{35B94011-3129-459F-A716-4132E8DC2E8C}" type="parTrans" cxnId="{BD2F5269-BE6E-4FCD-A284-7B45CF414DD4}">
      <dgm:prSet/>
      <dgm:spPr/>
      <dgm:t>
        <a:bodyPr/>
        <a:lstStyle/>
        <a:p>
          <a:endParaRPr lang="en-US"/>
        </a:p>
      </dgm:t>
    </dgm:pt>
    <dgm:pt modelId="{0ED6687B-6BC8-4919-8547-6AC5D5152751}" type="sibTrans" cxnId="{BD2F5269-BE6E-4FCD-A284-7B45CF414DD4}">
      <dgm:prSet/>
      <dgm:spPr/>
      <dgm:t>
        <a:bodyPr/>
        <a:lstStyle/>
        <a:p>
          <a:endParaRPr lang="en-US"/>
        </a:p>
      </dgm:t>
    </dgm:pt>
    <dgm:pt modelId="{1DF6C7EC-EC25-49C5-960A-3CF45E2B13F1}" type="pres">
      <dgm:prSet presAssocID="{99DB0E66-5185-47A1-9CC7-4B21628E736A}" presName="linear" presStyleCnt="0">
        <dgm:presLayoutVars>
          <dgm:animLvl val="lvl"/>
          <dgm:resizeHandles val="exact"/>
        </dgm:presLayoutVars>
      </dgm:prSet>
      <dgm:spPr/>
      <dgm:t>
        <a:bodyPr/>
        <a:lstStyle/>
        <a:p>
          <a:endParaRPr lang="ru-RU"/>
        </a:p>
      </dgm:t>
    </dgm:pt>
    <dgm:pt modelId="{23A7A9C1-E62A-4D23-A5FE-06E9EE5B6FD2}" type="pres">
      <dgm:prSet presAssocID="{FAD922B9-1E43-45E4-A8B0-F1A0B6CE6DCF}" presName="parentText" presStyleLbl="node1" presStyleIdx="0" presStyleCnt="1" custLinFactNeighborX="-8919" custLinFactNeighborY="-811">
        <dgm:presLayoutVars>
          <dgm:chMax val="0"/>
          <dgm:bulletEnabled val="1"/>
        </dgm:presLayoutVars>
      </dgm:prSet>
      <dgm:spPr/>
      <dgm:t>
        <a:bodyPr/>
        <a:lstStyle/>
        <a:p>
          <a:endParaRPr lang="ru-RU"/>
        </a:p>
      </dgm:t>
    </dgm:pt>
  </dgm:ptLst>
  <dgm:cxnLst>
    <dgm:cxn modelId="{BD2F5269-BE6E-4FCD-A284-7B45CF414DD4}" srcId="{99DB0E66-5185-47A1-9CC7-4B21628E736A}" destId="{FAD922B9-1E43-45E4-A8B0-F1A0B6CE6DCF}" srcOrd="0" destOrd="0" parTransId="{35B94011-3129-459F-A716-4132E8DC2E8C}" sibTransId="{0ED6687B-6BC8-4919-8547-6AC5D5152751}"/>
    <dgm:cxn modelId="{3EDE35D1-3A9E-40DF-96ED-44C5B32CBE65}" type="presOf" srcId="{FAD922B9-1E43-45E4-A8B0-F1A0B6CE6DCF}" destId="{23A7A9C1-E62A-4D23-A5FE-06E9EE5B6FD2}" srcOrd="0" destOrd="0" presId="urn:microsoft.com/office/officeart/2005/8/layout/vList2"/>
    <dgm:cxn modelId="{7BCC40F7-A6F6-4053-994D-94DCC9A5C76E}" type="presOf" srcId="{99DB0E66-5185-47A1-9CC7-4B21628E736A}" destId="{1DF6C7EC-EC25-49C5-960A-3CF45E2B13F1}" srcOrd="0" destOrd="0" presId="urn:microsoft.com/office/officeart/2005/8/layout/vList2"/>
    <dgm:cxn modelId="{84F07524-325B-471B-8DD4-833D6C15F9BD}" type="presParOf" srcId="{1DF6C7EC-EC25-49C5-960A-3CF45E2B13F1}" destId="{23A7A9C1-E62A-4D23-A5FE-06E9EE5B6FD2}" srcOrd="0" destOrd="0" presId="urn:microsoft.com/office/officeart/2005/8/layout/v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99DB0E66-5185-47A1-9CC7-4B21628E736A}" type="doc">
      <dgm:prSet loTypeId="urn:microsoft.com/office/officeart/2005/8/layout/vList2" loCatId="list" qsTypeId="urn:microsoft.com/office/officeart/2005/8/quickstyle/simple1#9" qsCatId="simple" csTypeId="urn:microsoft.com/office/officeart/2005/8/colors/accent1_2#6" csCatId="accent1" phldr="1"/>
      <dgm:spPr/>
      <dgm:t>
        <a:bodyPr/>
        <a:lstStyle/>
        <a:p>
          <a:endParaRPr lang="en-US"/>
        </a:p>
      </dgm:t>
    </dgm:pt>
    <dgm:pt modelId="{FAD922B9-1E43-45E4-A8B0-F1A0B6CE6DCF}">
      <dgm:prSet/>
      <dgm:spPr/>
      <dgm:t>
        <a:bodyPr/>
        <a:lstStyle/>
        <a:p>
          <a:r>
            <a:rPr lang="ru-RU" i="0" dirty="0">
              <a:latin typeface="+mn-lt"/>
              <a:cs typeface="Arial" panose="020B0604020202020204" pitchFamily="34" charset="0"/>
            </a:rPr>
            <a:t>Экспресс-оценка картины в целом</a:t>
          </a:r>
        </a:p>
      </dgm:t>
    </dgm:pt>
    <dgm:pt modelId="{35B94011-3129-459F-A716-4132E8DC2E8C}" type="parTrans" cxnId="{BD2F5269-BE6E-4FCD-A284-7B45CF414DD4}">
      <dgm:prSet/>
      <dgm:spPr/>
      <dgm:t>
        <a:bodyPr/>
        <a:lstStyle/>
        <a:p>
          <a:endParaRPr lang="en-US"/>
        </a:p>
      </dgm:t>
    </dgm:pt>
    <dgm:pt modelId="{0ED6687B-6BC8-4919-8547-6AC5D5152751}" type="sibTrans" cxnId="{BD2F5269-BE6E-4FCD-A284-7B45CF414DD4}">
      <dgm:prSet/>
      <dgm:spPr/>
      <dgm:t>
        <a:bodyPr/>
        <a:lstStyle/>
        <a:p>
          <a:endParaRPr lang="en-US"/>
        </a:p>
      </dgm:t>
    </dgm:pt>
    <dgm:pt modelId="{1DF6C7EC-EC25-49C5-960A-3CF45E2B13F1}" type="pres">
      <dgm:prSet presAssocID="{99DB0E66-5185-47A1-9CC7-4B21628E736A}" presName="linear" presStyleCnt="0">
        <dgm:presLayoutVars>
          <dgm:animLvl val="lvl"/>
          <dgm:resizeHandles val="exact"/>
        </dgm:presLayoutVars>
      </dgm:prSet>
      <dgm:spPr/>
      <dgm:t>
        <a:bodyPr/>
        <a:lstStyle/>
        <a:p>
          <a:endParaRPr lang="ru-RU"/>
        </a:p>
      </dgm:t>
    </dgm:pt>
    <dgm:pt modelId="{23A7A9C1-E62A-4D23-A5FE-06E9EE5B6FD2}" type="pres">
      <dgm:prSet presAssocID="{FAD922B9-1E43-45E4-A8B0-F1A0B6CE6DCF}" presName="parentText" presStyleLbl="node1" presStyleIdx="0" presStyleCnt="1" custLinFactNeighborX="-8919" custLinFactNeighborY="-811">
        <dgm:presLayoutVars>
          <dgm:chMax val="0"/>
          <dgm:bulletEnabled val="1"/>
        </dgm:presLayoutVars>
      </dgm:prSet>
      <dgm:spPr/>
      <dgm:t>
        <a:bodyPr/>
        <a:lstStyle/>
        <a:p>
          <a:endParaRPr lang="ru-RU"/>
        </a:p>
      </dgm:t>
    </dgm:pt>
  </dgm:ptLst>
  <dgm:cxnLst>
    <dgm:cxn modelId="{BD2F5269-BE6E-4FCD-A284-7B45CF414DD4}" srcId="{99DB0E66-5185-47A1-9CC7-4B21628E736A}" destId="{FAD922B9-1E43-45E4-A8B0-F1A0B6CE6DCF}" srcOrd="0" destOrd="0" parTransId="{35B94011-3129-459F-A716-4132E8DC2E8C}" sibTransId="{0ED6687B-6BC8-4919-8547-6AC5D5152751}"/>
    <dgm:cxn modelId="{3EDE35D1-3A9E-40DF-96ED-44C5B32CBE65}" type="presOf" srcId="{FAD922B9-1E43-45E4-A8B0-F1A0B6CE6DCF}" destId="{23A7A9C1-E62A-4D23-A5FE-06E9EE5B6FD2}" srcOrd="0" destOrd="0" presId="urn:microsoft.com/office/officeart/2005/8/layout/vList2"/>
    <dgm:cxn modelId="{7BCC40F7-A6F6-4053-994D-94DCC9A5C76E}" type="presOf" srcId="{99DB0E66-5185-47A1-9CC7-4B21628E736A}" destId="{1DF6C7EC-EC25-49C5-960A-3CF45E2B13F1}" srcOrd="0" destOrd="0" presId="urn:microsoft.com/office/officeart/2005/8/layout/vList2"/>
    <dgm:cxn modelId="{84F07524-325B-471B-8DD4-833D6C15F9BD}" type="presParOf" srcId="{1DF6C7EC-EC25-49C5-960A-3CF45E2B13F1}" destId="{23A7A9C1-E62A-4D23-A5FE-06E9EE5B6FD2}" srcOrd="0" destOrd="0" presId="urn:microsoft.com/office/officeart/2005/8/layout/vList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9DB0E66-5185-47A1-9CC7-4B21628E736A}" type="doc">
      <dgm:prSet loTypeId="urn:microsoft.com/office/officeart/2005/8/layout/vList2" loCatId="list" qsTypeId="urn:microsoft.com/office/officeart/2005/8/quickstyle/simple1#9" qsCatId="simple" csTypeId="urn:microsoft.com/office/officeart/2005/8/colors/accent1_2#6" csCatId="accent1" phldr="1"/>
      <dgm:spPr/>
      <dgm:t>
        <a:bodyPr/>
        <a:lstStyle/>
        <a:p>
          <a:endParaRPr lang="en-US"/>
        </a:p>
      </dgm:t>
    </dgm:pt>
    <dgm:pt modelId="{FAD922B9-1E43-45E4-A8B0-F1A0B6CE6DCF}">
      <dgm:prSet/>
      <dgm:spPr/>
      <dgm:t>
        <a:bodyPr/>
        <a:lstStyle/>
        <a:p>
          <a:r>
            <a:rPr lang="ru-RU" i="0" dirty="0">
              <a:latin typeface="+mn-lt"/>
              <a:cs typeface="Arial" panose="020B0604020202020204" pitchFamily="34" charset="0"/>
            </a:rPr>
            <a:t>Факты несоответствия между </a:t>
          </a:r>
          <a:r>
            <a:rPr lang="ru-RU" i="0" dirty="0" smtClean="0">
              <a:latin typeface="+mn-lt"/>
              <a:cs typeface="Arial" panose="020B0604020202020204" pitchFamily="34" charset="0"/>
            </a:rPr>
            <a:t>симптомами, </a:t>
          </a:r>
          <a:r>
            <a:rPr lang="ru-RU" i="0" dirty="0">
              <a:latin typeface="+mn-lt"/>
              <a:cs typeface="Arial" panose="020B0604020202020204" pitchFamily="34" charset="0"/>
            </a:rPr>
            <a:t>диагнозом и назначениями, </a:t>
          </a:r>
          <a:r>
            <a:rPr lang="ru-RU" i="0" dirty="0" smtClean="0">
              <a:latin typeface="+mn-lt"/>
              <a:cs typeface="Arial" panose="020B0604020202020204" pitchFamily="34" charset="0"/>
            </a:rPr>
            <a:t>нарушения в </a:t>
          </a:r>
          <a:r>
            <a:rPr lang="ru-RU" i="0" dirty="0">
              <a:latin typeface="+mn-lt"/>
              <a:cs typeface="Arial" panose="020B0604020202020204" pitchFamily="34" charset="0"/>
            </a:rPr>
            <a:t>истории диагнозов</a:t>
          </a:r>
        </a:p>
      </dgm:t>
    </dgm:pt>
    <dgm:pt modelId="{35B94011-3129-459F-A716-4132E8DC2E8C}" type="parTrans" cxnId="{BD2F5269-BE6E-4FCD-A284-7B45CF414DD4}">
      <dgm:prSet/>
      <dgm:spPr/>
      <dgm:t>
        <a:bodyPr/>
        <a:lstStyle/>
        <a:p>
          <a:endParaRPr lang="en-US"/>
        </a:p>
      </dgm:t>
    </dgm:pt>
    <dgm:pt modelId="{0ED6687B-6BC8-4919-8547-6AC5D5152751}" type="sibTrans" cxnId="{BD2F5269-BE6E-4FCD-A284-7B45CF414DD4}">
      <dgm:prSet/>
      <dgm:spPr/>
      <dgm:t>
        <a:bodyPr/>
        <a:lstStyle/>
        <a:p>
          <a:endParaRPr lang="en-US"/>
        </a:p>
      </dgm:t>
    </dgm:pt>
    <dgm:pt modelId="{1DF6C7EC-EC25-49C5-960A-3CF45E2B13F1}" type="pres">
      <dgm:prSet presAssocID="{99DB0E66-5185-47A1-9CC7-4B21628E736A}" presName="linear" presStyleCnt="0">
        <dgm:presLayoutVars>
          <dgm:animLvl val="lvl"/>
          <dgm:resizeHandles val="exact"/>
        </dgm:presLayoutVars>
      </dgm:prSet>
      <dgm:spPr/>
      <dgm:t>
        <a:bodyPr/>
        <a:lstStyle/>
        <a:p>
          <a:endParaRPr lang="ru-RU"/>
        </a:p>
      </dgm:t>
    </dgm:pt>
    <dgm:pt modelId="{23A7A9C1-E62A-4D23-A5FE-06E9EE5B6FD2}" type="pres">
      <dgm:prSet presAssocID="{FAD922B9-1E43-45E4-A8B0-F1A0B6CE6DCF}" presName="parentText" presStyleLbl="node1" presStyleIdx="0" presStyleCnt="1" custLinFactNeighborX="-57584" custLinFactNeighborY="-59889">
        <dgm:presLayoutVars>
          <dgm:chMax val="0"/>
          <dgm:bulletEnabled val="1"/>
        </dgm:presLayoutVars>
      </dgm:prSet>
      <dgm:spPr/>
      <dgm:t>
        <a:bodyPr/>
        <a:lstStyle/>
        <a:p>
          <a:endParaRPr lang="ru-RU"/>
        </a:p>
      </dgm:t>
    </dgm:pt>
  </dgm:ptLst>
  <dgm:cxnLst>
    <dgm:cxn modelId="{BD2F5269-BE6E-4FCD-A284-7B45CF414DD4}" srcId="{99DB0E66-5185-47A1-9CC7-4B21628E736A}" destId="{FAD922B9-1E43-45E4-A8B0-F1A0B6CE6DCF}" srcOrd="0" destOrd="0" parTransId="{35B94011-3129-459F-A716-4132E8DC2E8C}" sibTransId="{0ED6687B-6BC8-4919-8547-6AC5D5152751}"/>
    <dgm:cxn modelId="{3EDE35D1-3A9E-40DF-96ED-44C5B32CBE65}" type="presOf" srcId="{FAD922B9-1E43-45E4-A8B0-F1A0B6CE6DCF}" destId="{23A7A9C1-E62A-4D23-A5FE-06E9EE5B6FD2}" srcOrd="0" destOrd="0" presId="urn:microsoft.com/office/officeart/2005/8/layout/vList2"/>
    <dgm:cxn modelId="{7BCC40F7-A6F6-4053-994D-94DCC9A5C76E}" type="presOf" srcId="{99DB0E66-5185-47A1-9CC7-4B21628E736A}" destId="{1DF6C7EC-EC25-49C5-960A-3CF45E2B13F1}" srcOrd="0" destOrd="0" presId="urn:microsoft.com/office/officeart/2005/8/layout/vList2"/>
    <dgm:cxn modelId="{84F07524-325B-471B-8DD4-833D6C15F9BD}" type="presParOf" srcId="{1DF6C7EC-EC25-49C5-960A-3CF45E2B13F1}" destId="{23A7A9C1-E62A-4D23-A5FE-06E9EE5B6FD2}" srcOrd="0" destOrd="0" presId="urn:microsoft.com/office/officeart/2005/8/layout/v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7CA481C-4E83-4F8F-BEA7-8D540B93A7C9}" type="doc">
      <dgm:prSet loTypeId="urn:microsoft.com/office/officeart/2005/8/layout/vList2" loCatId="list" qsTypeId="urn:microsoft.com/office/officeart/2005/8/quickstyle/simple1#10" qsCatId="simple" csTypeId="urn:microsoft.com/office/officeart/2005/8/colors/accent1_2#7" csCatId="accent1" phldr="1"/>
      <dgm:spPr/>
      <dgm:t>
        <a:bodyPr/>
        <a:lstStyle/>
        <a:p>
          <a:endParaRPr lang="en-US"/>
        </a:p>
      </dgm:t>
    </dgm:pt>
    <dgm:pt modelId="{49524A09-9CED-46F3-B71E-0413D41406D0}">
      <dgm:prSet/>
      <dgm:spPr/>
      <dgm:t>
        <a:bodyPr/>
        <a:lstStyle/>
        <a:p>
          <a:r>
            <a:rPr lang="ru-RU" dirty="0"/>
            <a:t> 1. Разрабатываем </a:t>
          </a:r>
          <a:r>
            <a:rPr lang="en-US" dirty="0"/>
            <a:t>API</a:t>
          </a:r>
          <a:r>
            <a:rPr lang="ru-RU" dirty="0"/>
            <a:t> («переходник»)</a:t>
          </a:r>
          <a:r>
            <a:rPr lang="en-US" dirty="0"/>
            <a:t> </a:t>
          </a:r>
          <a:r>
            <a:rPr lang="ru-RU" dirty="0"/>
            <a:t>под МИС покупателя</a:t>
          </a:r>
        </a:p>
      </dgm:t>
    </dgm:pt>
    <dgm:pt modelId="{297DE561-FD0E-4A5C-A63D-851DE769B5ED}" type="parTrans" cxnId="{1AC8999E-DA5A-4CAD-B023-354E16BB8D7C}">
      <dgm:prSet/>
      <dgm:spPr/>
      <dgm:t>
        <a:bodyPr/>
        <a:lstStyle/>
        <a:p>
          <a:endParaRPr lang="en-US"/>
        </a:p>
      </dgm:t>
    </dgm:pt>
    <dgm:pt modelId="{EF373FB9-5CCE-4136-A8CC-8AAC46EE6F8F}" type="sibTrans" cxnId="{1AC8999E-DA5A-4CAD-B023-354E16BB8D7C}">
      <dgm:prSet/>
      <dgm:spPr/>
      <dgm:t>
        <a:bodyPr/>
        <a:lstStyle/>
        <a:p>
          <a:endParaRPr lang="en-US"/>
        </a:p>
      </dgm:t>
    </dgm:pt>
    <dgm:pt modelId="{9DAB93AA-C2A6-423E-A115-940C220EE158}">
      <dgm:prSet/>
      <dgm:spPr/>
      <dgm:t>
        <a:bodyPr/>
        <a:lstStyle/>
        <a:p>
          <a:r>
            <a:rPr lang="ru-RU" dirty="0"/>
            <a:t> 2. Помогаем ему интегрировать наш продукт</a:t>
          </a:r>
        </a:p>
      </dgm:t>
    </dgm:pt>
    <dgm:pt modelId="{158B32B4-2868-4201-9545-8DF71DACBABF}" type="parTrans" cxnId="{253090B9-2737-4035-B9B9-C8D6EDF4F6E9}">
      <dgm:prSet/>
      <dgm:spPr/>
      <dgm:t>
        <a:bodyPr/>
        <a:lstStyle/>
        <a:p>
          <a:endParaRPr lang="en-US"/>
        </a:p>
      </dgm:t>
    </dgm:pt>
    <dgm:pt modelId="{13A500A7-3B78-4E8B-8995-28850FA4CCBB}" type="sibTrans" cxnId="{253090B9-2737-4035-B9B9-C8D6EDF4F6E9}">
      <dgm:prSet/>
      <dgm:spPr/>
      <dgm:t>
        <a:bodyPr/>
        <a:lstStyle/>
        <a:p>
          <a:endParaRPr lang="en-US"/>
        </a:p>
      </dgm:t>
    </dgm:pt>
    <dgm:pt modelId="{E87D07F6-9080-430E-AD23-4B0FD3460862}">
      <dgm:prSet/>
      <dgm:spPr/>
      <dgm:t>
        <a:bodyPr/>
        <a:lstStyle/>
        <a:p>
          <a:r>
            <a:rPr lang="ru-RU" dirty="0"/>
            <a:t> </a:t>
          </a:r>
          <a:r>
            <a:rPr lang="ru-RU" dirty="0" smtClean="0"/>
            <a:t>3 </a:t>
          </a:r>
          <a:r>
            <a:rPr lang="ru-RU" dirty="0"/>
            <a:t>Создаем дополнительный </a:t>
          </a:r>
          <a:r>
            <a:rPr lang="ru-RU" dirty="0" smtClean="0"/>
            <a:t>функционал </a:t>
          </a:r>
          <a:r>
            <a:rPr lang="ru-RU" dirty="0"/>
            <a:t>по желанию заказчика</a:t>
          </a:r>
        </a:p>
      </dgm:t>
    </dgm:pt>
    <dgm:pt modelId="{52ED0635-C7EF-4A61-8EB5-4F86F8560B48}" type="parTrans" cxnId="{9442F09E-7F4B-45E2-812C-FDE3C58D029E}">
      <dgm:prSet/>
      <dgm:spPr/>
      <dgm:t>
        <a:bodyPr/>
        <a:lstStyle/>
        <a:p>
          <a:endParaRPr lang="en-US"/>
        </a:p>
      </dgm:t>
    </dgm:pt>
    <dgm:pt modelId="{5F611E14-C7C1-40E8-AB04-13D8CEB1331D}" type="sibTrans" cxnId="{9442F09E-7F4B-45E2-812C-FDE3C58D029E}">
      <dgm:prSet/>
      <dgm:spPr/>
      <dgm:t>
        <a:bodyPr/>
        <a:lstStyle/>
        <a:p>
          <a:endParaRPr lang="en-US"/>
        </a:p>
      </dgm:t>
    </dgm:pt>
    <dgm:pt modelId="{312A1911-269A-4D55-8DDF-DD637E95645D}" type="pres">
      <dgm:prSet presAssocID="{C7CA481C-4E83-4F8F-BEA7-8D540B93A7C9}" presName="linear" presStyleCnt="0">
        <dgm:presLayoutVars>
          <dgm:animLvl val="lvl"/>
          <dgm:resizeHandles val="exact"/>
        </dgm:presLayoutVars>
      </dgm:prSet>
      <dgm:spPr/>
      <dgm:t>
        <a:bodyPr/>
        <a:lstStyle/>
        <a:p>
          <a:endParaRPr lang="ru-RU"/>
        </a:p>
      </dgm:t>
    </dgm:pt>
    <dgm:pt modelId="{48BD0AC9-BBDE-49B5-83A2-7C30E57703AF}" type="pres">
      <dgm:prSet presAssocID="{49524A09-9CED-46F3-B71E-0413D41406D0}" presName="parentText" presStyleLbl="node1" presStyleIdx="0" presStyleCnt="3">
        <dgm:presLayoutVars>
          <dgm:chMax val="0"/>
          <dgm:bulletEnabled val="1"/>
        </dgm:presLayoutVars>
      </dgm:prSet>
      <dgm:spPr/>
      <dgm:t>
        <a:bodyPr/>
        <a:lstStyle/>
        <a:p>
          <a:endParaRPr lang="ru-RU"/>
        </a:p>
      </dgm:t>
    </dgm:pt>
    <dgm:pt modelId="{0B38F92D-725F-4505-A4A7-2D373D2BC96B}" type="pres">
      <dgm:prSet presAssocID="{EF373FB9-5CCE-4136-A8CC-8AAC46EE6F8F}" presName="spacer" presStyleCnt="0"/>
      <dgm:spPr/>
    </dgm:pt>
    <dgm:pt modelId="{F51CFEB0-F1E9-4F80-A9B1-E1F2E15506F7}" type="pres">
      <dgm:prSet presAssocID="{9DAB93AA-C2A6-423E-A115-940C220EE158}" presName="parentText" presStyleLbl="node1" presStyleIdx="1" presStyleCnt="3">
        <dgm:presLayoutVars>
          <dgm:chMax val="0"/>
          <dgm:bulletEnabled val="1"/>
        </dgm:presLayoutVars>
      </dgm:prSet>
      <dgm:spPr/>
      <dgm:t>
        <a:bodyPr/>
        <a:lstStyle/>
        <a:p>
          <a:endParaRPr lang="ru-RU"/>
        </a:p>
      </dgm:t>
    </dgm:pt>
    <dgm:pt modelId="{47E620DF-8DEC-42B2-90EF-EF26DE84A45B}" type="pres">
      <dgm:prSet presAssocID="{13A500A7-3B78-4E8B-8995-28850FA4CCBB}" presName="spacer" presStyleCnt="0"/>
      <dgm:spPr/>
    </dgm:pt>
    <dgm:pt modelId="{D5849DB6-A661-4AE6-B459-F4B1205AC687}" type="pres">
      <dgm:prSet presAssocID="{E87D07F6-9080-430E-AD23-4B0FD3460862}" presName="parentText" presStyleLbl="node1" presStyleIdx="2" presStyleCnt="3">
        <dgm:presLayoutVars>
          <dgm:chMax val="0"/>
          <dgm:bulletEnabled val="1"/>
        </dgm:presLayoutVars>
      </dgm:prSet>
      <dgm:spPr/>
      <dgm:t>
        <a:bodyPr/>
        <a:lstStyle/>
        <a:p>
          <a:endParaRPr lang="ru-RU"/>
        </a:p>
      </dgm:t>
    </dgm:pt>
  </dgm:ptLst>
  <dgm:cxnLst>
    <dgm:cxn modelId="{9442F09E-7F4B-45E2-812C-FDE3C58D029E}" srcId="{C7CA481C-4E83-4F8F-BEA7-8D540B93A7C9}" destId="{E87D07F6-9080-430E-AD23-4B0FD3460862}" srcOrd="2" destOrd="0" parTransId="{52ED0635-C7EF-4A61-8EB5-4F86F8560B48}" sibTransId="{5F611E14-C7C1-40E8-AB04-13D8CEB1331D}"/>
    <dgm:cxn modelId="{F0311EDC-6807-4829-9E61-492BADDA20B6}" type="presOf" srcId="{9DAB93AA-C2A6-423E-A115-940C220EE158}" destId="{F51CFEB0-F1E9-4F80-A9B1-E1F2E15506F7}" srcOrd="0" destOrd="0" presId="urn:microsoft.com/office/officeart/2005/8/layout/vList2"/>
    <dgm:cxn modelId="{36131475-B7EA-4E62-958B-A5187AA59789}" type="presOf" srcId="{E87D07F6-9080-430E-AD23-4B0FD3460862}" destId="{D5849DB6-A661-4AE6-B459-F4B1205AC687}" srcOrd="0" destOrd="0" presId="urn:microsoft.com/office/officeart/2005/8/layout/vList2"/>
    <dgm:cxn modelId="{1AC8999E-DA5A-4CAD-B023-354E16BB8D7C}" srcId="{C7CA481C-4E83-4F8F-BEA7-8D540B93A7C9}" destId="{49524A09-9CED-46F3-B71E-0413D41406D0}" srcOrd="0" destOrd="0" parTransId="{297DE561-FD0E-4A5C-A63D-851DE769B5ED}" sibTransId="{EF373FB9-5CCE-4136-A8CC-8AAC46EE6F8F}"/>
    <dgm:cxn modelId="{253090B9-2737-4035-B9B9-C8D6EDF4F6E9}" srcId="{C7CA481C-4E83-4F8F-BEA7-8D540B93A7C9}" destId="{9DAB93AA-C2A6-423E-A115-940C220EE158}" srcOrd="1" destOrd="0" parTransId="{158B32B4-2868-4201-9545-8DF71DACBABF}" sibTransId="{13A500A7-3B78-4E8B-8995-28850FA4CCBB}"/>
    <dgm:cxn modelId="{6A06F425-C87F-4B7C-8D9A-283683F1E945}" type="presOf" srcId="{49524A09-9CED-46F3-B71E-0413D41406D0}" destId="{48BD0AC9-BBDE-49B5-83A2-7C30E57703AF}" srcOrd="0" destOrd="0" presId="urn:microsoft.com/office/officeart/2005/8/layout/vList2"/>
    <dgm:cxn modelId="{D2D58DC1-98EC-4D36-835F-A44452914EE2}" type="presOf" srcId="{C7CA481C-4E83-4F8F-BEA7-8D540B93A7C9}" destId="{312A1911-269A-4D55-8DDF-DD637E95645D}" srcOrd="0" destOrd="0" presId="urn:microsoft.com/office/officeart/2005/8/layout/vList2"/>
    <dgm:cxn modelId="{4C7BD763-36F1-4760-B4AE-7E9662CAE6DC}" type="presParOf" srcId="{312A1911-269A-4D55-8DDF-DD637E95645D}" destId="{48BD0AC9-BBDE-49B5-83A2-7C30E57703AF}" srcOrd="0" destOrd="0" presId="urn:microsoft.com/office/officeart/2005/8/layout/vList2"/>
    <dgm:cxn modelId="{92B409A4-41F5-4A82-9B20-9C368B648631}" type="presParOf" srcId="{312A1911-269A-4D55-8DDF-DD637E95645D}" destId="{0B38F92D-725F-4505-A4A7-2D373D2BC96B}" srcOrd="1" destOrd="0" presId="urn:microsoft.com/office/officeart/2005/8/layout/vList2"/>
    <dgm:cxn modelId="{344D44A3-64A1-4903-B3D2-AF5523FF8113}" type="presParOf" srcId="{312A1911-269A-4D55-8DDF-DD637E95645D}" destId="{F51CFEB0-F1E9-4F80-A9B1-E1F2E15506F7}" srcOrd="2" destOrd="0" presId="urn:microsoft.com/office/officeart/2005/8/layout/vList2"/>
    <dgm:cxn modelId="{36237D62-E272-4368-ADFD-AB84FCB90499}" type="presParOf" srcId="{312A1911-269A-4D55-8DDF-DD637E95645D}" destId="{47E620DF-8DEC-42B2-90EF-EF26DE84A45B}" srcOrd="3" destOrd="0" presId="urn:microsoft.com/office/officeart/2005/8/layout/vList2"/>
    <dgm:cxn modelId="{53F503A9-F628-4B06-932A-AC34C29C35BE}" type="presParOf" srcId="{312A1911-269A-4D55-8DDF-DD637E95645D}" destId="{D5849DB6-A661-4AE6-B459-F4B1205AC687}"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B1D1245-E2DA-496E-958A-CF54F7771757}"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ru-RU"/>
        </a:p>
      </dgm:t>
    </dgm:pt>
    <dgm:pt modelId="{94ABB9DD-3588-422A-BE1B-C25112B59DD7}">
      <dgm:prSet/>
      <dgm:spPr/>
      <dgm:t>
        <a:bodyPr/>
        <a:lstStyle/>
        <a:p>
          <a:pPr rtl="0"/>
          <a:r>
            <a:rPr lang="ru-RU" dirty="0" smtClean="0">
              <a:solidFill>
                <a:schemeClr val="bg1"/>
              </a:solidFill>
            </a:rPr>
            <a:t>Возможность поиска корреляций (соответствий)</a:t>
          </a:r>
          <a:endParaRPr lang="ru-RU" dirty="0">
            <a:solidFill>
              <a:schemeClr val="bg1"/>
            </a:solidFill>
          </a:endParaRPr>
        </a:p>
      </dgm:t>
    </dgm:pt>
    <dgm:pt modelId="{F3DC7CF7-90C4-4493-AD33-88B859965971}" type="parTrans" cxnId="{38E83A29-BEE0-4A93-B6E0-0714AF168667}">
      <dgm:prSet/>
      <dgm:spPr/>
      <dgm:t>
        <a:bodyPr/>
        <a:lstStyle/>
        <a:p>
          <a:endParaRPr lang="ru-RU"/>
        </a:p>
      </dgm:t>
    </dgm:pt>
    <dgm:pt modelId="{B55791DB-68AC-431A-8160-AA538D821782}" type="sibTrans" cxnId="{38E83A29-BEE0-4A93-B6E0-0714AF168667}">
      <dgm:prSet/>
      <dgm:spPr/>
      <dgm:t>
        <a:bodyPr/>
        <a:lstStyle/>
        <a:p>
          <a:endParaRPr lang="ru-RU"/>
        </a:p>
      </dgm:t>
    </dgm:pt>
    <dgm:pt modelId="{38C13D54-2470-4FD6-A40A-D1E16E04E83E}">
      <dgm:prSet/>
      <dgm:spPr/>
      <dgm:t>
        <a:bodyPr/>
        <a:lstStyle/>
        <a:p>
          <a:pPr rtl="0"/>
          <a:r>
            <a:rPr lang="ru-RU" dirty="0" smtClean="0"/>
            <a:t>Пользовательские профили, создаваемые врачом динамически («на лету»)</a:t>
          </a:r>
          <a:endParaRPr lang="ru-RU" dirty="0"/>
        </a:p>
      </dgm:t>
    </dgm:pt>
    <dgm:pt modelId="{8E6FDDB1-DADC-4EE5-AB36-3BB1E5485001}" type="parTrans" cxnId="{FC3898CF-81DF-4967-A6BE-FDFA13997EE2}">
      <dgm:prSet/>
      <dgm:spPr/>
      <dgm:t>
        <a:bodyPr/>
        <a:lstStyle/>
        <a:p>
          <a:endParaRPr lang="ru-RU"/>
        </a:p>
      </dgm:t>
    </dgm:pt>
    <dgm:pt modelId="{0F946961-A844-4822-A2FD-928AA756B9D0}" type="sibTrans" cxnId="{FC3898CF-81DF-4967-A6BE-FDFA13997EE2}">
      <dgm:prSet/>
      <dgm:spPr/>
      <dgm:t>
        <a:bodyPr/>
        <a:lstStyle/>
        <a:p>
          <a:endParaRPr lang="ru-RU"/>
        </a:p>
      </dgm:t>
    </dgm:pt>
    <dgm:pt modelId="{3AFB5EAD-27C5-48A2-86FB-D716D5BB51CD}">
      <dgm:prSet/>
      <dgm:spPr/>
      <dgm:t>
        <a:bodyPr/>
        <a:lstStyle/>
        <a:p>
          <a:pPr rtl="0"/>
          <a:r>
            <a:rPr lang="ru-RU" u="none" dirty="0" smtClean="0"/>
            <a:t>Нетекстовый способ выбора профиля</a:t>
          </a:r>
          <a:endParaRPr lang="ru-RU" u="none" dirty="0"/>
        </a:p>
      </dgm:t>
    </dgm:pt>
    <dgm:pt modelId="{B672EF87-8244-4A82-A3A9-B32D631CACD6}" type="parTrans" cxnId="{A952F2C6-865F-470A-A7E2-DCDBC59567B0}">
      <dgm:prSet/>
      <dgm:spPr/>
      <dgm:t>
        <a:bodyPr/>
        <a:lstStyle/>
        <a:p>
          <a:endParaRPr lang="ru-RU"/>
        </a:p>
      </dgm:t>
    </dgm:pt>
    <dgm:pt modelId="{CF99AF9F-993B-49CB-8A85-7BDA7427233E}" type="sibTrans" cxnId="{A952F2C6-865F-470A-A7E2-DCDBC59567B0}">
      <dgm:prSet/>
      <dgm:spPr/>
      <dgm:t>
        <a:bodyPr/>
        <a:lstStyle/>
        <a:p>
          <a:endParaRPr lang="ru-RU"/>
        </a:p>
      </dgm:t>
    </dgm:pt>
    <dgm:pt modelId="{1E196DDF-6A8F-4868-A1BE-03BB214AD79A}" type="pres">
      <dgm:prSet presAssocID="{1B1D1245-E2DA-496E-958A-CF54F7771757}" presName="linearFlow" presStyleCnt="0">
        <dgm:presLayoutVars>
          <dgm:dir/>
          <dgm:resizeHandles val="exact"/>
        </dgm:presLayoutVars>
      </dgm:prSet>
      <dgm:spPr/>
      <dgm:t>
        <a:bodyPr/>
        <a:lstStyle/>
        <a:p>
          <a:endParaRPr lang="ru-RU"/>
        </a:p>
      </dgm:t>
    </dgm:pt>
    <dgm:pt modelId="{E2B0F5FF-BD25-404E-9515-085012C8CBDE}" type="pres">
      <dgm:prSet presAssocID="{94ABB9DD-3588-422A-BE1B-C25112B59DD7}" presName="composite" presStyleCnt="0"/>
      <dgm:spPr/>
    </dgm:pt>
    <dgm:pt modelId="{DE70D713-7880-49E3-82D0-AA796DE1C0C0}" type="pres">
      <dgm:prSet presAssocID="{94ABB9DD-3588-422A-BE1B-C25112B59DD7}" presName="imgShp" presStyleLbl="fgImgPlace1" presStyleIdx="0" presStyleCnt="3"/>
      <dgm:spPr/>
    </dgm:pt>
    <dgm:pt modelId="{3CD6E9AA-B3AC-46C8-95D3-DBD82A4110D3}" type="pres">
      <dgm:prSet presAssocID="{94ABB9DD-3588-422A-BE1B-C25112B59DD7}" presName="txShp" presStyleLbl="node1" presStyleIdx="0" presStyleCnt="3">
        <dgm:presLayoutVars>
          <dgm:bulletEnabled val="1"/>
        </dgm:presLayoutVars>
      </dgm:prSet>
      <dgm:spPr/>
      <dgm:t>
        <a:bodyPr/>
        <a:lstStyle/>
        <a:p>
          <a:endParaRPr lang="ru-RU"/>
        </a:p>
      </dgm:t>
    </dgm:pt>
    <dgm:pt modelId="{8EA3A0F1-CE8B-46F6-B72F-92C512BE0255}" type="pres">
      <dgm:prSet presAssocID="{B55791DB-68AC-431A-8160-AA538D821782}" presName="spacing" presStyleCnt="0"/>
      <dgm:spPr/>
    </dgm:pt>
    <dgm:pt modelId="{A6441935-477A-4BC3-869B-5724F8EE36F7}" type="pres">
      <dgm:prSet presAssocID="{38C13D54-2470-4FD6-A40A-D1E16E04E83E}" presName="composite" presStyleCnt="0"/>
      <dgm:spPr/>
    </dgm:pt>
    <dgm:pt modelId="{CC51D299-B8AD-46E5-97C0-392D92F88442}" type="pres">
      <dgm:prSet presAssocID="{38C13D54-2470-4FD6-A40A-D1E16E04E83E}" presName="imgShp" presStyleLbl="fgImgPlace1" presStyleIdx="1" presStyleCnt="3"/>
      <dgm:spPr/>
    </dgm:pt>
    <dgm:pt modelId="{A3AD06BF-4166-42D9-BA9C-8671E69678F0}" type="pres">
      <dgm:prSet presAssocID="{38C13D54-2470-4FD6-A40A-D1E16E04E83E}" presName="txShp" presStyleLbl="node1" presStyleIdx="1" presStyleCnt="3">
        <dgm:presLayoutVars>
          <dgm:bulletEnabled val="1"/>
        </dgm:presLayoutVars>
      </dgm:prSet>
      <dgm:spPr/>
      <dgm:t>
        <a:bodyPr/>
        <a:lstStyle/>
        <a:p>
          <a:endParaRPr lang="ru-RU"/>
        </a:p>
      </dgm:t>
    </dgm:pt>
    <dgm:pt modelId="{84690202-35B6-4F6D-8140-2B134CE8BCFC}" type="pres">
      <dgm:prSet presAssocID="{0F946961-A844-4822-A2FD-928AA756B9D0}" presName="spacing" presStyleCnt="0"/>
      <dgm:spPr/>
    </dgm:pt>
    <dgm:pt modelId="{5713C1DF-04F7-4ED0-92CE-C983A2FD9675}" type="pres">
      <dgm:prSet presAssocID="{3AFB5EAD-27C5-48A2-86FB-D716D5BB51CD}" presName="composite" presStyleCnt="0"/>
      <dgm:spPr/>
    </dgm:pt>
    <dgm:pt modelId="{5CA037C1-BBA4-4D47-81E2-AB8AFE7917A6}" type="pres">
      <dgm:prSet presAssocID="{3AFB5EAD-27C5-48A2-86FB-D716D5BB51CD}" presName="imgShp" presStyleLbl="fgImgPlace1" presStyleIdx="2" presStyleCnt="3"/>
      <dgm:spPr/>
    </dgm:pt>
    <dgm:pt modelId="{9D0A2EAB-3C5B-4880-AF59-B02FE8E76D16}" type="pres">
      <dgm:prSet presAssocID="{3AFB5EAD-27C5-48A2-86FB-D716D5BB51CD}" presName="txShp" presStyleLbl="node1" presStyleIdx="2" presStyleCnt="3">
        <dgm:presLayoutVars>
          <dgm:bulletEnabled val="1"/>
        </dgm:presLayoutVars>
      </dgm:prSet>
      <dgm:spPr/>
      <dgm:t>
        <a:bodyPr/>
        <a:lstStyle/>
        <a:p>
          <a:endParaRPr lang="ru-RU"/>
        </a:p>
      </dgm:t>
    </dgm:pt>
  </dgm:ptLst>
  <dgm:cxnLst>
    <dgm:cxn modelId="{FC3898CF-81DF-4967-A6BE-FDFA13997EE2}" srcId="{1B1D1245-E2DA-496E-958A-CF54F7771757}" destId="{38C13D54-2470-4FD6-A40A-D1E16E04E83E}" srcOrd="1" destOrd="0" parTransId="{8E6FDDB1-DADC-4EE5-AB36-3BB1E5485001}" sibTransId="{0F946961-A844-4822-A2FD-928AA756B9D0}"/>
    <dgm:cxn modelId="{6705AD7A-29ED-4DD8-9AE4-66239BB213CF}" type="presOf" srcId="{3AFB5EAD-27C5-48A2-86FB-D716D5BB51CD}" destId="{9D0A2EAB-3C5B-4880-AF59-B02FE8E76D16}" srcOrd="0" destOrd="0" presId="urn:microsoft.com/office/officeart/2005/8/layout/vList3"/>
    <dgm:cxn modelId="{6211A53F-8A3D-40C5-86EF-40A971D0D96D}" type="presOf" srcId="{94ABB9DD-3588-422A-BE1B-C25112B59DD7}" destId="{3CD6E9AA-B3AC-46C8-95D3-DBD82A4110D3}" srcOrd="0" destOrd="0" presId="urn:microsoft.com/office/officeart/2005/8/layout/vList3"/>
    <dgm:cxn modelId="{38E83A29-BEE0-4A93-B6E0-0714AF168667}" srcId="{1B1D1245-E2DA-496E-958A-CF54F7771757}" destId="{94ABB9DD-3588-422A-BE1B-C25112B59DD7}" srcOrd="0" destOrd="0" parTransId="{F3DC7CF7-90C4-4493-AD33-88B859965971}" sibTransId="{B55791DB-68AC-431A-8160-AA538D821782}"/>
    <dgm:cxn modelId="{A952F2C6-865F-470A-A7E2-DCDBC59567B0}" srcId="{1B1D1245-E2DA-496E-958A-CF54F7771757}" destId="{3AFB5EAD-27C5-48A2-86FB-D716D5BB51CD}" srcOrd="2" destOrd="0" parTransId="{B672EF87-8244-4A82-A3A9-B32D631CACD6}" sibTransId="{CF99AF9F-993B-49CB-8A85-7BDA7427233E}"/>
    <dgm:cxn modelId="{A53388AC-B83B-4827-A4B1-94E6D5D5796B}" type="presOf" srcId="{38C13D54-2470-4FD6-A40A-D1E16E04E83E}" destId="{A3AD06BF-4166-42D9-BA9C-8671E69678F0}" srcOrd="0" destOrd="0" presId="urn:microsoft.com/office/officeart/2005/8/layout/vList3"/>
    <dgm:cxn modelId="{C4DFBB60-EF83-4CBB-9582-87A13A09772A}" type="presOf" srcId="{1B1D1245-E2DA-496E-958A-CF54F7771757}" destId="{1E196DDF-6A8F-4868-A1BE-03BB214AD79A}" srcOrd="0" destOrd="0" presId="urn:microsoft.com/office/officeart/2005/8/layout/vList3"/>
    <dgm:cxn modelId="{5B388EFB-6FA3-4853-A8FB-0ACAFEF35038}" type="presParOf" srcId="{1E196DDF-6A8F-4868-A1BE-03BB214AD79A}" destId="{E2B0F5FF-BD25-404E-9515-085012C8CBDE}" srcOrd="0" destOrd="0" presId="urn:microsoft.com/office/officeart/2005/8/layout/vList3"/>
    <dgm:cxn modelId="{4B49F16B-D2F1-4BBA-AEB5-4802ADA31379}" type="presParOf" srcId="{E2B0F5FF-BD25-404E-9515-085012C8CBDE}" destId="{DE70D713-7880-49E3-82D0-AA796DE1C0C0}" srcOrd="0" destOrd="0" presId="urn:microsoft.com/office/officeart/2005/8/layout/vList3"/>
    <dgm:cxn modelId="{0912110E-55FC-4DF3-9564-81511EA9A269}" type="presParOf" srcId="{E2B0F5FF-BD25-404E-9515-085012C8CBDE}" destId="{3CD6E9AA-B3AC-46C8-95D3-DBD82A4110D3}" srcOrd="1" destOrd="0" presId="urn:microsoft.com/office/officeart/2005/8/layout/vList3"/>
    <dgm:cxn modelId="{F6D81E68-862F-4998-954B-EA69D00C3757}" type="presParOf" srcId="{1E196DDF-6A8F-4868-A1BE-03BB214AD79A}" destId="{8EA3A0F1-CE8B-46F6-B72F-92C512BE0255}" srcOrd="1" destOrd="0" presId="urn:microsoft.com/office/officeart/2005/8/layout/vList3"/>
    <dgm:cxn modelId="{DDDD6CDC-C31E-4905-8321-D8A5C3502A89}" type="presParOf" srcId="{1E196DDF-6A8F-4868-A1BE-03BB214AD79A}" destId="{A6441935-477A-4BC3-869B-5724F8EE36F7}" srcOrd="2" destOrd="0" presId="urn:microsoft.com/office/officeart/2005/8/layout/vList3"/>
    <dgm:cxn modelId="{91EE24E2-4ED8-4BE1-9676-0F89BC41F570}" type="presParOf" srcId="{A6441935-477A-4BC3-869B-5724F8EE36F7}" destId="{CC51D299-B8AD-46E5-97C0-392D92F88442}" srcOrd="0" destOrd="0" presId="urn:microsoft.com/office/officeart/2005/8/layout/vList3"/>
    <dgm:cxn modelId="{CC4C8FC5-F5B1-42B5-9633-983EA855D100}" type="presParOf" srcId="{A6441935-477A-4BC3-869B-5724F8EE36F7}" destId="{A3AD06BF-4166-42D9-BA9C-8671E69678F0}" srcOrd="1" destOrd="0" presId="urn:microsoft.com/office/officeart/2005/8/layout/vList3"/>
    <dgm:cxn modelId="{DFFC323B-19BC-4C44-9570-01F6C0B01D70}" type="presParOf" srcId="{1E196DDF-6A8F-4868-A1BE-03BB214AD79A}" destId="{84690202-35B6-4F6D-8140-2B134CE8BCFC}" srcOrd="3" destOrd="0" presId="urn:microsoft.com/office/officeart/2005/8/layout/vList3"/>
    <dgm:cxn modelId="{73108674-9EA4-418F-B510-6087C1951707}" type="presParOf" srcId="{1E196DDF-6A8F-4868-A1BE-03BB214AD79A}" destId="{5713C1DF-04F7-4ED0-92CE-C983A2FD9675}" srcOrd="4" destOrd="0" presId="urn:microsoft.com/office/officeart/2005/8/layout/vList3"/>
    <dgm:cxn modelId="{441E4340-4C52-4EB8-8A12-9C8ABD9520BA}" type="presParOf" srcId="{5713C1DF-04F7-4ED0-92CE-C983A2FD9675}" destId="{5CA037C1-BBA4-4D47-81E2-AB8AFE7917A6}" srcOrd="0" destOrd="0" presId="urn:microsoft.com/office/officeart/2005/8/layout/vList3"/>
    <dgm:cxn modelId="{4830009D-38D6-460B-8B1D-E570082775AB}" type="presParOf" srcId="{5713C1DF-04F7-4ED0-92CE-C983A2FD9675}" destId="{9D0A2EAB-3C5B-4880-AF59-B02FE8E76D16}" srcOrd="1" destOrd="0" presId="urn:microsoft.com/office/officeart/2005/8/layout/vLis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3E077D06-7CC1-4B9A-B38E-1FE96CDCA192}" type="doc">
      <dgm:prSet loTypeId="urn:microsoft.com/office/officeart/2005/8/layout/hProcess11" loCatId="process" qsTypeId="urn:microsoft.com/office/officeart/2005/8/quickstyle/simple1" qsCatId="simple" csTypeId="urn:microsoft.com/office/officeart/2005/8/colors/accent1_2" csCatId="accent1" phldr="1"/>
      <dgm:spPr/>
      <dgm:t>
        <a:bodyPr/>
        <a:lstStyle/>
        <a:p>
          <a:endParaRPr lang="ru-RU"/>
        </a:p>
      </dgm:t>
    </dgm:pt>
    <dgm:pt modelId="{A5AC967A-6351-4699-ABDA-3B95CBC64193}">
      <dgm:prSet/>
      <dgm:spPr/>
      <dgm:t>
        <a:bodyPr/>
        <a:lstStyle/>
        <a:p>
          <a:pPr rtl="0"/>
          <a:r>
            <a:rPr lang="ru-RU" b="1" dirty="0" smtClean="0"/>
            <a:t>Выделение </a:t>
          </a:r>
          <a:r>
            <a:rPr lang="ru-RU" b="1" dirty="0" smtClean="0"/>
            <a:t>только профильной </a:t>
          </a:r>
          <a:r>
            <a:rPr lang="ru-RU" b="1" dirty="0" smtClean="0"/>
            <a:t>информации </a:t>
          </a:r>
          <a:endParaRPr lang="ru-RU" b="1" dirty="0"/>
        </a:p>
      </dgm:t>
    </dgm:pt>
    <dgm:pt modelId="{14459A6B-2124-4291-A677-51AD8AAA245F}" type="parTrans" cxnId="{6D51729A-9A9C-462D-A9E9-36FFBB8850FA}">
      <dgm:prSet/>
      <dgm:spPr/>
      <dgm:t>
        <a:bodyPr/>
        <a:lstStyle/>
        <a:p>
          <a:endParaRPr lang="ru-RU"/>
        </a:p>
      </dgm:t>
    </dgm:pt>
    <dgm:pt modelId="{75BC48C1-FF68-4098-93B6-8464A2716044}" type="sibTrans" cxnId="{6D51729A-9A9C-462D-A9E9-36FFBB8850FA}">
      <dgm:prSet/>
      <dgm:spPr/>
      <dgm:t>
        <a:bodyPr/>
        <a:lstStyle/>
        <a:p>
          <a:endParaRPr lang="ru-RU"/>
        </a:p>
      </dgm:t>
    </dgm:pt>
    <dgm:pt modelId="{5FE4C927-BB86-4C97-AF48-77D570F81403}">
      <dgm:prSet/>
      <dgm:spPr/>
      <dgm:t>
        <a:bodyPr/>
        <a:lstStyle/>
        <a:p>
          <a:pPr rtl="0"/>
          <a:r>
            <a:rPr lang="ru-RU" b="1" dirty="0" smtClean="0"/>
            <a:t>Уменьшение объема прочитанной информации</a:t>
          </a:r>
          <a:endParaRPr lang="ru-RU" b="1" dirty="0"/>
        </a:p>
      </dgm:t>
    </dgm:pt>
    <dgm:pt modelId="{60760756-D2BF-4EDB-8E67-635F9436CE0E}" type="parTrans" cxnId="{F24BAB02-8B1D-400C-B74E-CA90C7FC04A0}">
      <dgm:prSet/>
      <dgm:spPr/>
      <dgm:t>
        <a:bodyPr/>
        <a:lstStyle/>
        <a:p>
          <a:endParaRPr lang="ru-RU"/>
        </a:p>
      </dgm:t>
    </dgm:pt>
    <dgm:pt modelId="{EA150EAC-6DAA-4124-9EAD-DBBFC3491BE7}" type="sibTrans" cxnId="{F24BAB02-8B1D-400C-B74E-CA90C7FC04A0}">
      <dgm:prSet/>
      <dgm:spPr/>
      <dgm:t>
        <a:bodyPr/>
        <a:lstStyle/>
        <a:p>
          <a:endParaRPr lang="ru-RU"/>
        </a:p>
      </dgm:t>
    </dgm:pt>
    <dgm:pt modelId="{C30CB717-AF1A-4884-9D8C-8CCBDEF6675A}">
      <dgm:prSet/>
      <dgm:spPr/>
      <dgm:t>
        <a:bodyPr/>
        <a:lstStyle/>
        <a:p>
          <a:pPr rtl="0"/>
          <a:r>
            <a:rPr lang="ru-RU" b="1" dirty="0" smtClean="0"/>
            <a:t>Сокращение время приема, контроля</a:t>
          </a:r>
          <a:endParaRPr lang="ru-RU" b="1" dirty="0"/>
        </a:p>
      </dgm:t>
    </dgm:pt>
    <dgm:pt modelId="{C516A3D7-7BD1-4045-86E9-39A711D41080}" type="parTrans" cxnId="{FD2A42EB-46B4-4864-9A43-F97388289AF3}">
      <dgm:prSet/>
      <dgm:spPr/>
      <dgm:t>
        <a:bodyPr/>
        <a:lstStyle/>
        <a:p>
          <a:endParaRPr lang="ru-RU"/>
        </a:p>
      </dgm:t>
    </dgm:pt>
    <dgm:pt modelId="{764D878C-16C3-48EC-A8ED-1526CC6AE758}" type="sibTrans" cxnId="{FD2A42EB-46B4-4864-9A43-F97388289AF3}">
      <dgm:prSet/>
      <dgm:spPr/>
      <dgm:t>
        <a:bodyPr/>
        <a:lstStyle/>
        <a:p>
          <a:endParaRPr lang="ru-RU"/>
        </a:p>
      </dgm:t>
    </dgm:pt>
    <dgm:pt modelId="{22C753B9-C01B-43B3-8A9E-C1EDABE02CB2}">
      <dgm:prSet custT="1"/>
      <dgm:spPr/>
      <dgm:t>
        <a:bodyPr/>
        <a:lstStyle/>
        <a:p>
          <a:pPr rtl="0"/>
          <a:r>
            <a:rPr lang="ru-RU" sz="3200" b="1" dirty="0" smtClean="0">
              <a:solidFill>
                <a:srgbClr val="FF0000"/>
              </a:solidFill>
            </a:rPr>
            <a:t>Повышение качества лечения!</a:t>
          </a:r>
          <a:endParaRPr lang="ru-RU" sz="3200" b="1" dirty="0">
            <a:solidFill>
              <a:srgbClr val="FF0000"/>
            </a:solidFill>
          </a:endParaRPr>
        </a:p>
      </dgm:t>
    </dgm:pt>
    <dgm:pt modelId="{A5543B91-A50E-4AA3-9ECC-59CDF318474A}" type="parTrans" cxnId="{5D23FAA2-5302-44B2-AA36-290ADF8A2456}">
      <dgm:prSet/>
      <dgm:spPr/>
      <dgm:t>
        <a:bodyPr/>
        <a:lstStyle/>
        <a:p>
          <a:endParaRPr lang="ru-RU"/>
        </a:p>
      </dgm:t>
    </dgm:pt>
    <dgm:pt modelId="{E977E6DA-7129-4FEE-96CF-94FDFE2430A3}" type="sibTrans" cxnId="{5D23FAA2-5302-44B2-AA36-290ADF8A2456}">
      <dgm:prSet/>
      <dgm:spPr/>
      <dgm:t>
        <a:bodyPr/>
        <a:lstStyle/>
        <a:p>
          <a:endParaRPr lang="ru-RU"/>
        </a:p>
      </dgm:t>
    </dgm:pt>
    <dgm:pt modelId="{4C133C17-E6D6-4719-9068-344738E17010}" type="pres">
      <dgm:prSet presAssocID="{3E077D06-7CC1-4B9A-B38E-1FE96CDCA192}" presName="Name0" presStyleCnt="0">
        <dgm:presLayoutVars>
          <dgm:dir/>
          <dgm:resizeHandles val="exact"/>
        </dgm:presLayoutVars>
      </dgm:prSet>
      <dgm:spPr/>
      <dgm:t>
        <a:bodyPr/>
        <a:lstStyle/>
        <a:p>
          <a:endParaRPr lang="ru-RU"/>
        </a:p>
      </dgm:t>
    </dgm:pt>
    <dgm:pt modelId="{7A94CDBD-A858-4F2F-9039-76BA77507D7D}" type="pres">
      <dgm:prSet presAssocID="{3E077D06-7CC1-4B9A-B38E-1FE96CDCA192}" presName="arrow" presStyleLbl="bgShp" presStyleIdx="0" presStyleCnt="1"/>
      <dgm:spPr/>
    </dgm:pt>
    <dgm:pt modelId="{DF8B457E-861B-4BF5-8FE9-01BD454F3D3B}" type="pres">
      <dgm:prSet presAssocID="{3E077D06-7CC1-4B9A-B38E-1FE96CDCA192}" presName="points" presStyleCnt="0"/>
      <dgm:spPr/>
    </dgm:pt>
    <dgm:pt modelId="{4DBE0CF4-335F-4FFF-B853-238240C32C10}" type="pres">
      <dgm:prSet presAssocID="{A5AC967A-6351-4699-ABDA-3B95CBC64193}" presName="compositeA" presStyleCnt="0"/>
      <dgm:spPr/>
    </dgm:pt>
    <dgm:pt modelId="{2396BAE2-FF58-46FF-B03B-2A1C056FF479}" type="pres">
      <dgm:prSet presAssocID="{A5AC967A-6351-4699-ABDA-3B95CBC64193}" presName="textA" presStyleLbl="revTx" presStyleIdx="0" presStyleCnt="4">
        <dgm:presLayoutVars>
          <dgm:bulletEnabled val="1"/>
        </dgm:presLayoutVars>
      </dgm:prSet>
      <dgm:spPr/>
      <dgm:t>
        <a:bodyPr/>
        <a:lstStyle/>
        <a:p>
          <a:endParaRPr lang="ru-RU"/>
        </a:p>
      </dgm:t>
    </dgm:pt>
    <dgm:pt modelId="{BF0A6CBC-A0D9-4109-A3E2-915F6F4B4CBA}" type="pres">
      <dgm:prSet presAssocID="{A5AC967A-6351-4699-ABDA-3B95CBC64193}" presName="circleA" presStyleLbl="node1" presStyleIdx="0" presStyleCnt="4"/>
      <dgm:spPr/>
    </dgm:pt>
    <dgm:pt modelId="{EA265F56-E9D6-423E-B5F6-61B6A303811C}" type="pres">
      <dgm:prSet presAssocID="{A5AC967A-6351-4699-ABDA-3B95CBC64193}" presName="spaceA" presStyleCnt="0"/>
      <dgm:spPr/>
    </dgm:pt>
    <dgm:pt modelId="{EE6BB488-2D0A-4974-90EC-D2C93264942E}" type="pres">
      <dgm:prSet presAssocID="{75BC48C1-FF68-4098-93B6-8464A2716044}" presName="space" presStyleCnt="0"/>
      <dgm:spPr/>
    </dgm:pt>
    <dgm:pt modelId="{3192232B-4D6D-4ACF-9639-CE6703874765}" type="pres">
      <dgm:prSet presAssocID="{5FE4C927-BB86-4C97-AF48-77D570F81403}" presName="compositeB" presStyleCnt="0"/>
      <dgm:spPr/>
    </dgm:pt>
    <dgm:pt modelId="{DFEEF424-569B-4B03-BA8D-5B1CAD0AF5F1}" type="pres">
      <dgm:prSet presAssocID="{5FE4C927-BB86-4C97-AF48-77D570F81403}" presName="textB" presStyleLbl="revTx" presStyleIdx="1" presStyleCnt="4">
        <dgm:presLayoutVars>
          <dgm:bulletEnabled val="1"/>
        </dgm:presLayoutVars>
      </dgm:prSet>
      <dgm:spPr/>
      <dgm:t>
        <a:bodyPr/>
        <a:lstStyle/>
        <a:p>
          <a:endParaRPr lang="ru-RU"/>
        </a:p>
      </dgm:t>
    </dgm:pt>
    <dgm:pt modelId="{3C05B73D-9547-42B0-8E4D-3D6C4FD825F8}" type="pres">
      <dgm:prSet presAssocID="{5FE4C927-BB86-4C97-AF48-77D570F81403}" presName="circleB" presStyleLbl="node1" presStyleIdx="1" presStyleCnt="4"/>
      <dgm:spPr/>
    </dgm:pt>
    <dgm:pt modelId="{BB860D5A-9B11-47B5-8B98-554FB656A3F9}" type="pres">
      <dgm:prSet presAssocID="{5FE4C927-BB86-4C97-AF48-77D570F81403}" presName="spaceB" presStyleCnt="0"/>
      <dgm:spPr/>
    </dgm:pt>
    <dgm:pt modelId="{FA6D6471-5B9F-42FD-82FD-B6CEC14B473B}" type="pres">
      <dgm:prSet presAssocID="{EA150EAC-6DAA-4124-9EAD-DBBFC3491BE7}" presName="space" presStyleCnt="0"/>
      <dgm:spPr/>
    </dgm:pt>
    <dgm:pt modelId="{0329BAC7-798C-4695-AF18-F5CCF3FFB989}" type="pres">
      <dgm:prSet presAssocID="{C30CB717-AF1A-4884-9D8C-8CCBDEF6675A}" presName="compositeA" presStyleCnt="0"/>
      <dgm:spPr/>
    </dgm:pt>
    <dgm:pt modelId="{6D650DB6-9917-442B-80D3-AC27F0F21C77}" type="pres">
      <dgm:prSet presAssocID="{C30CB717-AF1A-4884-9D8C-8CCBDEF6675A}" presName="textA" presStyleLbl="revTx" presStyleIdx="2" presStyleCnt="4">
        <dgm:presLayoutVars>
          <dgm:bulletEnabled val="1"/>
        </dgm:presLayoutVars>
      </dgm:prSet>
      <dgm:spPr/>
      <dgm:t>
        <a:bodyPr/>
        <a:lstStyle/>
        <a:p>
          <a:endParaRPr lang="ru-RU"/>
        </a:p>
      </dgm:t>
    </dgm:pt>
    <dgm:pt modelId="{E8124A83-E53E-4E13-A975-49CAE6846D23}" type="pres">
      <dgm:prSet presAssocID="{C30CB717-AF1A-4884-9D8C-8CCBDEF6675A}" presName="circleA" presStyleLbl="node1" presStyleIdx="2" presStyleCnt="4"/>
      <dgm:spPr/>
    </dgm:pt>
    <dgm:pt modelId="{4DD5B687-2062-44DA-BFEB-F06D7682440E}" type="pres">
      <dgm:prSet presAssocID="{C30CB717-AF1A-4884-9D8C-8CCBDEF6675A}" presName="spaceA" presStyleCnt="0"/>
      <dgm:spPr/>
    </dgm:pt>
    <dgm:pt modelId="{E125F9BD-E9DF-4BA1-B486-BA72E34A461F}" type="pres">
      <dgm:prSet presAssocID="{764D878C-16C3-48EC-A8ED-1526CC6AE758}" presName="space" presStyleCnt="0"/>
      <dgm:spPr/>
    </dgm:pt>
    <dgm:pt modelId="{B253F89F-E3B6-463B-92F1-2621F34B31A6}" type="pres">
      <dgm:prSet presAssocID="{22C753B9-C01B-43B3-8A9E-C1EDABE02CB2}" presName="compositeB" presStyleCnt="0"/>
      <dgm:spPr/>
    </dgm:pt>
    <dgm:pt modelId="{4B00B199-3E95-4213-9390-745E16FCD4FD}" type="pres">
      <dgm:prSet presAssocID="{22C753B9-C01B-43B3-8A9E-C1EDABE02CB2}" presName="textB" presStyleLbl="revTx" presStyleIdx="3" presStyleCnt="4" custScaleX="126554">
        <dgm:presLayoutVars>
          <dgm:bulletEnabled val="1"/>
        </dgm:presLayoutVars>
      </dgm:prSet>
      <dgm:spPr/>
      <dgm:t>
        <a:bodyPr/>
        <a:lstStyle/>
        <a:p>
          <a:endParaRPr lang="ru-RU"/>
        </a:p>
      </dgm:t>
    </dgm:pt>
    <dgm:pt modelId="{AE58515D-C987-4B1D-B33F-EA57537FADF3}" type="pres">
      <dgm:prSet presAssocID="{22C753B9-C01B-43B3-8A9E-C1EDABE02CB2}" presName="circleB" presStyleLbl="node1" presStyleIdx="3" presStyleCnt="4"/>
      <dgm:spPr>
        <a:solidFill>
          <a:schemeClr val="accent6">
            <a:lumMod val="50000"/>
          </a:schemeClr>
        </a:solidFill>
      </dgm:spPr>
    </dgm:pt>
    <dgm:pt modelId="{13E2E0FB-71A7-4E64-A700-F191C2E0BA57}" type="pres">
      <dgm:prSet presAssocID="{22C753B9-C01B-43B3-8A9E-C1EDABE02CB2}" presName="spaceB" presStyleCnt="0"/>
      <dgm:spPr/>
    </dgm:pt>
  </dgm:ptLst>
  <dgm:cxnLst>
    <dgm:cxn modelId="{6D51729A-9A9C-462D-A9E9-36FFBB8850FA}" srcId="{3E077D06-7CC1-4B9A-B38E-1FE96CDCA192}" destId="{A5AC967A-6351-4699-ABDA-3B95CBC64193}" srcOrd="0" destOrd="0" parTransId="{14459A6B-2124-4291-A677-51AD8AAA245F}" sibTransId="{75BC48C1-FF68-4098-93B6-8464A2716044}"/>
    <dgm:cxn modelId="{E400E43E-B893-4EF1-9D92-C6DA17E4196D}" type="presOf" srcId="{22C753B9-C01B-43B3-8A9E-C1EDABE02CB2}" destId="{4B00B199-3E95-4213-9390-745E16FCD4FD}" srcOrd="0" destOrd="0" presId="urn:microsoft.com/office/officeart/2005/8/layout/hProcess11"/>
    <dgm:cxn modelId="{FD2A42EB-46B4-4864-9A43-F97388289AF3}" srcId="{3E077D06-7CC1-4B9A-B38E-1FE96CDCA192}" destId="{C30CB717-AF1A-4884-9D8C-8CCBDEF6675A}" srcOrd="2" destOrd="0" parTransId="{C516A3D7-7BD1-4045-86E9-39A711D41080}" sibTransId="{764D878C-16C3-48EC-A8ED-1526CC6AE758}"/>
    <dgm:cxn modelId="{C7D7A017-6EDD-4098-AD77-AAAAAA2C59F0}" type="presOf" srcId="{C30CB717-AF1A-4884-9D8C-8CCBDEF6675A}" destId="{6D650DB6-9917-442B-80D3-AC27F0F21C77}" srcOrd="0" destOrd="0" presId="urn:microsoft.com/office/officeart/2005/8/layout/hProcess11"/>
    <dgm:cxn modelId="{2F872433-CEAB-410C-B6DD-6E1A427856EC}" type="presOf" srcId="{A5AC967A-6351-4699-ABDA-3B95CBC64193}" destId="{2396BAE2-FF58-46FF-B03B-2A1C056FF479}" srcOrd="0" destOrd="0" presId="urn:microsoft.com/office/officeart/2005/8/layout/hProcess11"/>
    <dgm:cxn modelId="{F1D74BCC-BC3B-476A-ACBD-BFC5BB7F3177}" type="presOf" srcId="{5FE4C927-BB86-4C97-AF48-77D570F81403}" destId="{DFEEF424-569B-4B03-BA8D-5B1CAD0AF5F1}" srcOrd="0" destOrd="0" presId="urn:microsoft.com/office/officeart/2005/8/layout/hProcess11"/>
    <dgm:cxn modelId="{BBBAD565-9487-435F-B585-5911ECDDD3E3}" type="presOf" srcId="{3E077D06-7CC1-4B9A-B38E-1FE96CDCA192}" destId="{4C133C17-E6D6-4719-9068-344738E17010}" srcOrd="0" destOrd="0" presId="urn:microsoft.com/office/officeart/2005/8/layout/hProcess11"/>
    <dgm:cxn modelId="{5D23FAA2-5302-44B2-AA36-290ADF8A2456}" srcId="{3E077D06-7CC1-4B9A-B38E-1FE96CDCA192}" destId="{22C753B9-C01B-43B3-8A9E-C1EDABE02CB2}" srcOrd="3" destOrd="0" parTransId="{A5543B91-A50E-4AA3-9ECC-59CDF318474A}" sibTransId="{E977E6DA-7129-4FEE-96CF-94FDFE2430A3}"/>
    <dgm:cxn modelId="{F24BAB02-8B1D-400C-B74E-CA90C7FC04A0}" srcId="{3E077D06-7CC1-4B9A-B38E-1FE96CDCA192}" destId="{5FE4C927-BB86-4C97-AF48-77D570F81403}" srcOrd="1" destOrd="0" parTransId="{60760756-D2BF-4EDB-8E67-635F9436CE0E}" sibTransId="{EA150EAC-6DAA-4124-9EAD-DBBFC3491BE7}"/>
    <dgm:cxn modelId="{8FEC14B5-3081-4B6C-9F46-8C48F90C6C03}" type="presParOf" srcId="{4C133C17-E6D6-4719-9068-344738E17010}" destId="{7A94CDBD-A858-4F2F-9039-76BA77507D7D}" srcOrd="0" destOrd="0" presId="urn:microsoft.com/office/officeart/2005/8/layout/hProcess11"/>
    <dgm:cxn modelId="{269A7FE9-1455-4DBF-8FF2-232A2D518E25}" type="presParOf" srcId="{4C133C17-E6D6-4719-9068-344738E17010}" destId="{DF8B457E-861B-4BF5-8FE9-01BD454F3D3B}" srcOrd="1" destOrd="0" presId="urn:microsoft.com/office/officeart/2005/8/layout/hProcess11"/>
    <dgm:cxn modelId="{4EF51A39-4F49-4E5B-9562-1FBADFE893E0}" type="presParOf" srcId="{DF8B457E-861B-4BF5-8FE9-01BD454F3D3B}" destId="{4DBE0CF4-335F-4FFF-B853-238240C32C10}" srcOrd="0" destOrd="0" presId="urn:microsoft.com/office/officeart/2005/8/layout/hProcess11"/>
    <dgm:cxn modelId="{B249D718-ECE3-44E2-9DE8-918D2C74BB41}" type="presParOf" srcId="{4DBE0CF4-335F-4FFF-B853-238240C32C10}" destId="{2396BAE2-FF58-46FF-B03B-2A1C056FF479}" srcOrd="0" destOrd="0" presId="urn:microsoft.com/office/officeart/2005/8/layout/hProcess11"/>
    <dgm:cxn modelId="{C4AE47C2-79C1-4296-8801-52790BCAFEB2}" type="presParOf" srcId="{4DBE0CF4-335F-4FFF-B853-238240C32C10}" destId="{BF0A6CBC-A0D9-4109-A3E2-915F6F4B4CBA}" srcOrd="1" destOrd="0" presId="urn:microsoft.com/office/officeart/2005/8/layout/hProcess11"/>
    <dgm:cxn modelId="{95553CD2-32D4-41EA-8BF9-0E33F234BFBF}" type="presParOf" srcId="{4DBE0CF4-335F-4FFF-B853-238240C32C10}" destId="{EA265F56-E9D6-423E-B5F6-61B6A303811C}" srcOrd="2" destOrd="0" presId="urn:microsoft.com/office/officeart/2005/8/layout/hProcess11"/>
    <dgm:cxn modelId="{E307F2D3-6CB3-4A8C-990F-9E9145D63424}" type="presParOf" srcId="{DF8B457E-861B-4BF5-8FE9-01BD454F3D3B}" destId="{EE6BB488-2D0A-4974-90EC-D2C93264942E}" srcOrd="1" destOrd="0" presId="urn:microsoft.com/office/officeart/2005/8/layout/hProcess11"/>
    <dgm:cxn modelId="{30415149-3E0D-45FB-82C4-64256734ABF9}" type="presParOf" srcId="{DF8B457E-861B-4BF5-8FE9-01BD454F3D3B}" destId="{3192232B-4D6D-4ACF-9639-CE6703874765}" srcOrd="2" destOrd="0" presId="urn:microsoft.com/office/officeart/2005/8/layout/hProcess11"/>
    <dgm:cxn modelId="{E09DE39D-3F40-4C1C-A9F9-D09FD34DC9DF}" type="presParOf" srcId="{3192232B-4D6D-4ACF-9639-CE6703874765}" destId="{DFEEF424-569B-4B03-BA8D-5B1CAD0AF5F1}" srcOrd="0" destOrd="0" presId="urn:microsoft.com/office/officeart/2005/8/layout/hProcess11"/>
    <dgm:cxn modelId="{46BBB71A-4C50-4995-8789-48D341E64858}" type="presParOf" srcId="{3192232B-4D6D-4ACF-9639-CE6703874765}" destId="{3C05B73D-9547-42B0-8E4D-3D6C4FD825F8}" srcOrd="1" destOrd="0" presId="urn:microsoft.com/office/officeart/2005/8/layout/hProcess11"/>
    <dgm:cxn modelId="{51595153-B572-41BE-B17E-86C3DA0551D2}" type="presParOf" srcId="{3192232B-4D6D-4ACF-9639-CE6703874765}" destId="{BB860D5A-9B11-47B5-8B98-554FB656A3F9}" srcOrd="2" destOrd="0" presId="urn:microsoft.com/office/officeart/2005/8/layout/hProcess11"/>
    <dgm:cxn modelId="{F871AB73-E317-4DD3-9E4C-D880784E5EB7}" type="presParOf" srcId="{DF8B457E-861B-4BF5-8FE9-01BD454F3D3B}" destId="{FA6D6471-5B9F-42FD-82FD-B6CEC14B473B}" srcOrd="3" destOrd="0" presId="urn:microsoft.com/office/officeart/2005/8/layout/hProcess11"/>
    <dgm:cxn modelId="{0A7642C7-CDEC-4335-8083-06BA8BCD6008}" type="presParOf" srcId="{DF8B457E-861B-4BF5-8FE9-01BD454F3D3B}" destId="{0329BAC7-798C-4695-AF18-F5CCF3FFB989}" srcOrd="4" destOrd="0" presId="urn:microsoft.com/office/officeart/2005/8/layout/hProcess11"/>
    <dgm:cxn modelId="{FD0AEB67-6113-4EB5-9938-D74CF56E9B05}" type="presParOf" srcId="{0329BAC7-798C-4695-AF18-F5CCF3FFB989}" destId="{6D650DB6-9917-442B-80D3-AC27F0F21C77}" srcOrd="0" destOrd="0" presId="urn:microsoft.com/office/officeart/2005/8/layout/hProcess11"/>
    <dgm:cxn modelId="{6313E8C4-2AFB-4749-A5F3-6D8FE905912D}" type="presParOf" srcId="{0329BAC7-798C-4695-AF18-F5CCF3FFB989}" destId="{E8124A83-E53E-4E13-A975-49CAE6846D23}" srcOrd="1" destOrd="0" presId="urn:microsoft.com/office/officeart/2005/8/layout/hProcess11"/>
    <dgm:cxn modelId="{74E04B7B-17FD-413A-8C7B-81B58F4C30F1}" type="presParOf" srcId="{0329BAC7-798C-4695-AF18-F5CCF3FFB989}" destId="{4DD5B687-2062-44DA-BFEB-F06D7682440E}" srcOrd="2" destOrd="0" presId="urn:microsoft.com/office/officeart/2005/8/layout/hProcess11"/>
    <dgm:cxn modelId="{B711210E-E293-4C92-92D4-CC5AAAF3AEB6}" type="presParOf" srcId="{DF8B457E-861B-4BF5-8FE9-01BD454F3D3B}" destId="{E125F9BD-E9DF-4BA1-B486-BA72E34A461F}" srcOrd="5" destOrd="0" presId="urn:microsoft.com/office/officeart/2005/8/layout/hProcess11"/>
    <dgm:cxn modelId="{2B193966-BF9D-43EE-8BAA-74BE14B357C9}" type="presParOf" srcId="{DF8B457E-861B-4BF5-8FE9-01BD454F3D3B}" destId="{B253F89F-E3B6-463B-92F1-2621F34B31A6}" srcOrd="6" destOrd="0" presId="urn:microsoft.com/office/officeart/2005/8/layout/hProcess11"/>
    <dgm:cxn modelId="{117B82F2-836D-4C09-B1ED-58985CD5C0F7}" type="presParOf" srcId="{B253F89F-E3B6-463B-92F1-2621F34B31A6}" destId="{4B00B199-3E95-4213-9390-745E16FCD4FD}" srcOrd="0" destOrd="0" presId="urn:microsoft.com/office/officeart/2005/8/layout/hProcess11"/>
    <dgm:cxn modelId="{A6491BEC-0E75-4F89-9F43-0DDA43F00405}" type="presParOf" srcId="{B253F89F-E3B6-463B-92F1-2621F34B31A6}" destId="{AE58515D-C987-4B1D-B33F-EA57537FADF3}" srcOrd="1" destOrd="0" presId="urn:microsoft.com/office/officeart/2005/8/layout/hProcess11"/>
    <dgm:cxn modelId="{AE7C272E-7F41-45A2-BB6C-49734B219A93}" type="presParOf" srcId="{B253F89F-E3B6-463B-92F1-2621F34B31A6}" destId="{13E2E0FB-71A7-4E64-A700-F191C2E0BA57}" srcOrd="2" destOrd="0" presId="urn:microsoft.com/office/officeart/2005/8/layout/hProcess1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C02989D-FEA9-4DBA-86F5-5CF2E5A2A079}" type="doc">
      <dgm:prSet loTypeId="urn:microsoft.com/office/officeart/2008/layout/AlternatingHexagons" loCatId="list" qsTypeId="urn:microsoft.com/office/officeart/2005/8/quickstyle/simple1#4" qsCatId="simple" csTypeId="urn:microsoft.com/office/officeart/2005/8/colors/colorful5" csCatId="colorful" phldr="1"/>
      <dgm:spPr/>
      <dgm:t>
        <a:bodyPr/>
        <a:lstStyle/>
        <a:p>
          <a:endParaRPr lang="en-US"/>
        </a:p>
      </dgm:t>
    </dgm:pt>
    <dgm:pt modelId="{B4B041B5-2FA0-46D0-9756-CB4B0DC1332C}">
      <dgm:prSet phldrT="[Text]" custT="1"/>
      <dgm:spPr/>
      <dgm:t>
        <a:bodyPr/>
        <a:lstStyle/>
        <a:p>
          <a:r>
            <a:rPr lang="ru-RU" sz="1600" b="1" dirty="0"/>
            <a:t>10000</a:t>
          </a:r>
          <a:endParaRPr lang="en-US" sz="1600" b="1" dirty="0"/>
        </a:p>
      </dgm:t>
    </dgm:pt>
    <dgm:pt modelId="{DA79A928-272B-4E1A-BAD3-C560DCEE3C6D}" type="parTrans" cxnId="{BBE0D2A9-626A-439B-AF1E-CB5E3AE13D0D}">
      <dgm:prSet/>
      <dgm:spPr/>
      <dgm:t>
        <a:bodyPr/>
        <a:lstStyle/>
        <a:p>
          <a:endParaRPr lang="en-US"/>
        </a:p>
      </dgm:t>
    </dgm:pt>
    <dgm:pt modelId="{775289E2-AA72-4375-87AE-D8FD240AD0E0}" type="sibTrans" cxnId="{BBE0D2A9-626A-439B-AF1E-CB5E3AE13D0D}">
      <dgm:prSet/>
      <dgm:spPr/>
      <dgm:t>
        <a:bodyPr/>
        <a:lstStyle/>
        <a:p>
          <a:endParaRPr lang="en-US" dirty="0"/>
        </a:p>
      </dgm:t>
    </dgm:pt>
    <dgm:pt modelId="{A1FA820B-EFE8-4F76-B128-9E10CB528157}">
      <dgm:prSet phldrT="[Text]"/>
      <dgm:spPr/>
      <dgm:t>
        <a:bodyPr/>
        <a:lstStyle/>
        <a:p>
          <a:r>
            <a:rPr lang="ru-RU" b="1" dirty="0">
              <a:latin typeface="Arial" panose="020B0604020202020204" pitchFamily="34" charset="0"/>
              <a:cs typeface="Arial" panose="020B0604020202020204" pitchFamily="34" charset="0"/>
            </a:rPr>
            <a:t>болезней</a:t>
          </a:r>
          <a:endParaRPr lang="en-US" b="1" dirty="0">
            <a:latin typeface="Arial" panose="020B0604020202020204" pitchFamily="34" charset="0"/>
            <a:cs typeface="Arial" panose="020B0604020202020204" pitchFamily="34" charset="0"/>
          </a:endParaRPr>
        </a:p>
      </dgm:t>
    </dgm:pt>
    <dgm:pt modelId="{C536D0B8-9294-4331-8BC0-2703312D51CB}" type="parTrans" cxnId="{D923B590-CD8D-4744-B48A-0EB381BC7FBF}">
      <dgm:prSet/>
      <dgm:spPr/>
      <dgm:t>
        <a:bodyPr/>
        <a:lstStyle/>
        <a:p>
          <a:endParaRPr lang="en-US"/>
        </a:p>
      </dgm:t>
    </dgm:pt>
    <dgm:pt modelId="{E1877990-64A7-49EB-AFA0-781497EBFDD1}" type="sibTrans" cxnId="{D923B590-CD8D-4744-B48A-0EB381BC7FBF}">
      <dgm:prSet/>
      <dgm:spPr/>
      <dgm:t>
        <a:bodyPr/>
        <a:lstStyle/>
        <a:p>
          <a:endParaRPr lang="en-US"/>
        </a:p>
      </dgm:t>
    </dgm:pt>
    <dgm:pt modelId="{66A320C7-3B76-4483-9040-CD640B72286C}">
      <dgm:prSet phldrT="[Text]" custT="1"/>
      <dgm:spPr/>
      <dgm:t>
        <a:bodyPr/>
        <a:lstStyle/>
        <a:p>
          <a:r>
            <a:rPr lang="ru-RU" sz="1800" b="1" dirty="0"/>
            <a:t>1000</a:t>
          </a:r>
          <a:endParaRPr lang="en-US" sz="1800" b="1" dirty="0"/>
        </a:p>
      </dgm:t>
    </dgm:pt>
    <dgm:pt modelId="{C653DABF-CD59-4ACC-AA9C-B4193DC9069D}" type="parTrans" cxnId="{B5453E91-1B09-499E-B27F-78426C083C29}">
      <dgm:prSet/>
      <dgm:spPr/>
      <dgm:t>
        <a:bodyPr/>
        <a:lstStyle/>
        <a:p>
          <a:endParaRPr lang="en-US"/>
        </a:p>
      </dgm:t>
    </dgm:pt>
    <dgm:pt modelId="{CBCEF8CE-A147-4092-818B-57795E313B8A}" type="sibTrans" cxnId="{B5453E91-1B09-499E-B27F-78426C083C29}">
      <dgm:prSet/>
      <dgm:spPr/>
      <dgm:t>
        <a:bodyPr/>
        <a:lstStyle/>
        <a:p>
          <a:endParaRPr lang="en-US"/>
        </a:p>
      </dgm:t>
    </dgm:pt>
    <dgm:pt modelId="{9DA818A0-C924-4D10-9B16-F606A74A6A63}">
      <dgm:prSet phldrT="[Text]"/>
      <dgm:spPr/>
      <dgm:t>
        <a:bodyPr/>
        <a:lstStyle/>
        <a:p>
          <a:r>
            <a:rPr lang="ru-RU" b="1" dirty="0">
              <a:latin typeface="Arial" panose="020B0604020202020204" pitchFamily="34" charset="0"/>
              <a:cs typeface="Arial" panose="020B0604020202020204" pitchFamily="34" charset="0"/>
            </a:rPr>
            <a:t>видов исследований</a:t>
          </a:r>
          <a:endParaRPr lang="en-US" b="1" dirty="0">
            <a:latin typeface="Arial" panose="020B0604020202020204" pitchFamily="34" charset="0"/>
            <a:cs typeface="Arial" panose="020B0604020202020204" pitchFamily="34" charset="0"/>
          </a:endParaRPr>
        </a:p>
      </dgm:t>
    </dgm:pt>
    <dgm:pt modelId="{5DFDEBF2-BDE5-4E65-B810-06B482B2BCF9}" type="parTrans" cxnId="{1DBF897B-1D18-4C75-858D-46C1B15FE12E}">
      <dgm:prSet/>
      <dgm:spPr/>
      <dgm:t>
        <a:bodyPr/>
        <a:lstStyle/>
        <a:p>
          <a:endParaRPr lang="en-US"/>
        </a:p>
      </dgm:t>
    </dgm:pt>
    <dgm:pt modelId="{6AC0F9ED-3C71-43EF-98C8-84F564FDF750}" type="sibTrans" cxnId="{1DBF897B-1D18-4C75-858D-46C1B15FE12E}">
      <dgm:prSet/>
      <dgm:spPr/>
      <dgm:t>
        <a:bodyPr/>
        <a:lstStyle/>
        <a:p>
          <a:endParaRPr lang="en-US"/>
        </a:p>
      </dgm:t>
    </dgm:pt>
    <dgm:pt modelId="{1260F7FF-6F9E-4AF1-81F6-C9C74D9FF0E9}">
      <dgm:prSet phldrT="[Text]" custT="1"/>
      <dgm:spPr/>
      <dgm:t>
        <a:bodyPr/>
        <a:lstStyle/>
        <a:p>
          <a:r>
            <a:rPr lang="ru-RU" sz="1800" b="1" dirty="0"/>
            <a:t>3500</a:t>
          </a:r>
          <a:endParaRPr lang="en-US" sz="1800" b="1" dirty="0"/>
        </a:p>
      </dgm:t>
    </dgm:pt>
    <dgm:pt modelId="{6F05274B-C046-4462-9045-D87701963391}" type="parTrans" cxnId="{BEBFE53C-CA55-4057-8BD9-3CFA462001AE}">
      <dgm:prSet/>
      <dgm:spPr/>
      <dgm:t>
        <a:bodyPr/>
        <a:lstStyle/>
        <a:p>
          <a:endParaRPr lang="en-US"/>
        </a:p>
      </dgm:t>
    </dgm:pt>
    <dgm:pt modelId="{82CFC6BF-C4BA-4073-A600-8448FF728006}" type="sibTrans" cxnId="{BEBFE53C-CA55-4057-8BD9-3CFA462001AE}">
      <dgm:prSet/>
      <dgm:spPr/>
      <dgm:t>
        <a:bodyPr/>
        <a:lstStyle/>
        <a:p>
          <a:endParaRPr lang="en-US"/>
        </a:p>
      </dgm:t>
    </dgm:pt>
    <dgm:pt modelId="{79DABD5F-B543-44A4-B047-659C4B910556}">
      <dgm:prSet phldrT="[Text]"/>
      <dgm:spPr/>
      <dgm:t>
        <a:bodyPr/>
        <a:lstStyle/>
        <a:p>
          <a:r>
            <a:rPr lang="ru-RU" b="1" dirty="0">
              <a:latin typeface="Arial" panose="020B0604020202020204" pitchFamily="34" charset="0"/>
              <a:cs typeface="Arial" panose="020B0604020202020204" pitchFamily="34" charset="0"/>
            </a:rPr>
            <a:t>препаратов</a:t>
          </a:r>
          <a:endParaRPr lang="en-US" b="1" dirty="0">
            <a:latin typeface="Arial" panose="020B0604020202020204" pitchFamily="34" charset="0"/>
            <a:cs typeface="Arial" panose="020B0604020202020204" pitchFamily="34" charset="0"/>
          </a:endParaRPr>
        </a:p>
      </dgm:t>
    </dgm:pt>
    <dgm:pt modelId="{77712077-0FB2-4A29-A40B-6FAB0538F041}" type="parTrans" cxnId="{6EF5F7C5-5279-4FF1-8DCF-2F95DC89FFF5}">
      <dgm:prSet/>
      <dgm:spPr/>
      <dgm:t>
        <a:bodyPr/>
        <a:lstStyle/>
        <a:p>
          <a:endParaRPr lang="en-US"/>
        </a:p>
      </dgm:t>
    </dgm:pt>
    <dgm:pt modelId="{94E2621C-F5CA-4604-B356-0C9DAC095134}" type="sibTrans" cxnId="{6EF5F7C5-5279-4FF1-8DCF-2F95DC89FFF5}">
      <dgm:prSet/>
      <dgm:spPr/>
      <dgm:t>
        <a:bodyPr/>
        <a:lstStyle/>
        <a:p>
          <a:endParaRPr lang="en-US"/>
        </a:p>
      </dgm:t>
    </dgm:pt>
    <dgm:pt modelId="{B1D7B032-47C2-4E5D-9F43-3F58392EF431}" type="pres">
      <dgm:prSet presAssocID="{AC02989D-FEA9-4DBA-86F5-5CF2E5A2A079}" presName="Name0" presStyleCnt="0">
        <dgm:presLayoutVars>
          <dgm:chMax/>
          <dgm:chPref/>
          <dgm:dir/>
          <dgm:animLvl val="lvl"/>
        </dgm:presLayoutVars>
      </dgm:prSet>
      <dgm:spPr/>
      <dgm:t>
        <a:bodyPr/>
        <a:lstStyle/>
        <a:p>
          <a:endParaRPr lang="ru-RU"/>
        </a:p>
      </dgm:t>
    </dgm:pt>
    <dgm:pt modelId="{3ADDEBE7-10B6-4487-8D47-58AC42D11C3B}" type="pres">
      <dgm:prSet presAssocID="{B4B041B5-2FA0-46D0-9756-CB4B0DC1332C}" presName="composite" presStyleCnt="0"/>
      <dgm:spPr/>
    </dgm:pt>
    <dgm:pt modelId="{352AC8A6-60D3-4E03-84B6-83E63C7E8DDB}" type="pres">
      <dgm:prSet presAssocID="{B4B041B5-2FA0-46D0-9756-CB4B0DC1332C}" presName="Parent1" presStyleLbl="node1" presStyleIdx="0" presStyleCnt="6">
        <dgm:presLayoutVars>
          <dgm:chMax val="1"/>
          <dgm:chPref val="1"/>
          <dgm:bulletEnabled val="1"/>
        </dgm:presLayoutVars>
      </dgm:prSet>
      <dgm:spPr/>
      <dgm:t>
        <a:bodyPr/>
        <a:lstStyle/>
        <a:p>
          <a:endParaRPr lang="ru-RU"/>
        </a:p>
      </dgm:t>
    </dgm:pt>
    <dgm:pt modelId="{93AF2FF8-97E5-4FB7-9268-BFE086AA12EE}" type="pres">
      <dgm:prSet presAssocID="{B4B041B5-2FA0-46D0-9756-CB4B0DC1332C}" presName="Childtext1" presStyleLbl="revTx" presStyleIdx="0" presStyleCnt="3">
        <dgm:presLayoutVars>
          <dgm:chMax val="0"/>
          <dgm:chPref val="0"/>
          <dgm:bulletEnabled val="1"/>
        </dgm:presLayoutVars>
      </dgm:prSet>
      <dgm:spPr/>
      <dgm:t>
        <a:bodyPr/>
        <a:lstStyle/>
        <a:p>
          <a:endParaRPr lang="ru-RU"/>
        </a:p>
      </dgm:t>
    </dgm:pt>
    <dgm:pt modelId="{D3B8A122-0D45-4118-852B-9757A229945C}" type="pres">
      <dgm:prSet presAssocID="{B4B041B5-2FA0-46D0-9756-CB4B0DC1332C}" presName="BalanceSpacing" presStyleCnt="0"/>
      <dgm:spPr/>
    </dgm:pt>
    <dgm:pt modelId="{5277D09E-8CE4-475D-AEDE-D6BF9C6C7BD7}" type="pres">
      <dgm:prSet presAssocID="{B4B041B5-2FA0-46D0-9756-CB4B0DC1332C}" presName="BalanceSpacing1" presStyleCnt="0"/>
      <dgm:spPr/>
    </dgm:pt>
    <dgm:pt modelId="{3CF9DEAA-AEE5-4F8F-B429-E80ED87BFBF6}" type="pres">
      <dgm:prSet presAssocID="{775289E2-AA72-4375-87AE-D8FD240AD0E0}" presName="Accent1Text" presStyleLbl="node1" presStyleIdx="1" presStyleCnt="6"/>
      <dgm:spPr/>
      <dgm:t>
        <a:bodyPr/>
        <a:lstStyle/>
        <a:p>
          <a:endParaRPr lang="ru-RU"/>
        </a:p>
      </dgm:t>
    </dgm:pt>
    <dgm:pt modelId="{AA7A35A7-0466-4A9B-BB52-D436DD9CC553}" type="pres">
      <dgm:prSet presAssocID="{775289E2-AA72-4375-87AE-D8FD240AD0E0}" presName="spaceBetweenRectangles" presStyleCnt="0"/>
      <dgm:spPr/>
    </dgm:pt>
    <dgm:pt modelId="{5E2E1012-FD1D-4097-BEFA-097DD8EC49E1}" type="pres">
      <dgm:prSet presAssocID="{66A320C7-3B76-4483-9040-CD640B72286C}" presName="composite" presStyleCnt="0"/>
      <dgm:spPr/>
    </dgm:pt>
    <dgm:pt modelId="{B050EEB7-B02C-43D4-A4FE-647C07BDE08D}" type="pres">
      <dgm:prSet presAssocID="{66A320C7-3B76-4483-9040-CD640B72286C}" presName="Parent1" presStyleLbl="node1" presStyleIdx="2" presStyleCnt="6" custLinFactNeighborX="1298">
        <dgm:presLayoutVars>
          <dgm:chMax val="1"/>
          <dgm:chPref val="1"/>
          <dgm:bulletEnabled val="1"/>
        </dgm:presLayoutVars>
      </dgm:prSet>
      <dgm:spPr/>
      <dgm:t>
        <a:bodyPr/>
        <a:lstStyle/>
        <a:p>
          <a:endParaRPr lang="ru-RU"/>
        </a:p>
      </dgm:t>
    </dgm:pt>
    <dgm:pt modelId="{5D62E570-37BE-431B-B951-628517B2E344}" type="pres">
      <dgm:prSet presAssocID="{66A320C7-3B76-4483-9040-CD640B72286C}" presName="Childtext1" presStyleLbl="revTx" presStyleIdx="1" presStyleCnt="3">
        <dgm:presLayoutVars>
          <dgm:chMax val="0"/>
          <dgm:chPref val="0"/>
          <dgm:bulletEnabled val="1"/>
        </dgm:presLayoutVars>
      </dgm:prSet>
      <dgm:spPr/>
      <dgm:t>
        <a:bodyPr/>
        <a:lstStyle/>
        <a:p>
          <a:endParaRPr lang="ru-RU"/>
        </a:p>
      </dgm:t>
    </dgm:pt>
    <dgm:pt modelId="{DEBAEEC8-6CA7-427A-98AC-30EB594125DE}" type="pres">
      <dgm:prSet presAssocID="{66A320C7-3B76-4483-9040-CD640B72286C}" presName="BalanceSpacing" presStyleCnt="0"/>
      <dgm:spPr/>
    </dgm:pt>
    <dgm:pt modelId="{0666444D-61BD-4B9E-AB0C-351EA55262B6}" type="pres">
      <dgm:prSet presAssocID="{66A320C7-3B76-4483-9040-CD640B72286C}" presName="BalanceSpacing1" presStyleCnt="0"/>
      <dgm:spPr/>
    </dgm:pt>
    <dgm:pt modelId="{12DE7567-3627-4B1B-A9D8-4865264FAEDD}" type="pres">
      <dgm:prSet presAssocID="{CBCEF8CE-A147-4092-818B-57795E313B8A}" presName="Accent1Text" presStyleLbl="node1" presStyleIdx="3" presStyleCnt="6"/>
      <dgm:spPr/>
      <dgm:t>
        <a:bodyPr/>
        <a:lstStyle/>
        <a:p>
          <a:endParaRPr lang="ru-RU"/>
        </a:p>
      </dgm:t>
    </dgm:pt>
    <dgm:pt modelId="{E2D7FD33-3983-4BB5-82AD-A54398F9F201}" type="pres">
      <dgm:prSet presAssocID="{CBCEF8CE-A147-4092-818B-57795E313B8A}" presName="spaceBetweenRectangles" presStyleCnt="0"/>
      <dgm:spPr/>
    </dgm:pt>
    <dgm:pt modelId="{899C62AD-8A60-4EAF-BE34-5ABEDF4E412F}" type="pres">
      <dgm:prSet presAssocID="{1260F7FF-6F9E-4AF1-81F6-C9C74D9FF0E9}" presName="composite" presStyleCnt="0"/>
      <dgm:spPr/>
    </dgm:pt>
    <dgm:pt modelId="{3D872C72-299F-473D-A096-BA0B4D42CE82}" type="pres">
      <dgm:prSet presAssocID="{1260F7FF-6F9E-4AF1-81F6-C9C74D9FF0E9}" presName="Parent1" presStyleLbl="node1" presStyleIdx="4" presStyleCnt="6">
        <dgm:presLayoutVars>
          <dgm:chMax val="1"/>
          <dgm:chPref val="1"/>
          <dgm:bulletEnabled val="1"/>
        </dgm:presLayoutVars>
      </dgm:prSet>
      <dgm:spPr/>
      <dgm:t>
        <a:bodyPr/>
        <a:lstStyle/>
        <a:p>
          <a:endParaRPr lang="ru-RU"/>
        </a:p>
      </dgm:t>
    </dgm:pt>
    <dgm:pt modelId="{BC9FC492-DCE1-48C9-9E8A-BF2B9E142FA8}" type="pres">
      <dgm:prSet presAssocID="{1260F7FF-6F9E-4AF1-81F6-C9C74D9FF0E9}" presName="Childtext1" presStyleLbl="revTx" presStyleIdx="2" presStyleCnt="3">
        <dgm:presLayoutVars>
          <dgm:chMax val="0"/>
          <dgm:chPref val="0"/>
          <dgm:bulletEnabled val="1"/>
        </dgm:presLayoutVars>
      </dgm:prSet>
      <dgm:spPr/>
      <dgm:t>
        <a:bodyPr/>
        <a:lstStyle/>
        <a:p>
          <a:endParaRPr lang="ru-RU"/>
        </a:p>
      </dgm:t>
    </dgm:pt>
    <dgm:pt modelId="{7DB92A59-7B7F-49F9-9D21-3649F93F848F}" type="pres">
      <dgm:prSet presAssocID="{1260F7FF-6F9E-4AF1-81F6-C9C74D9FF0E9}" presName="BalanceSpacing" presStyleCnt="0"/>
      <dgm:spPr/>
    </dgm:pt>
    <dgm:pt modelId="{289B5870-4428-4A49-9574-42DDF7EE730A}" type="pres">
      <dgm:prSet presAssocID="{1260F7FF-6F9E-4AF1-81F6-C9C74D9FF0E9}" presName="BalanceSpacing1" presStyleCnt="0"/>
      <dgm:spPr/>
    </dgm:pt>
    <dgm:pt modelId="{5EACC3BA-3095-46E5-A8FF-9E4A0F4338BF}" type="pres">
      <dgm:prSet presAssocID="{82CFC6BF-C4BA-4073-A600-8448FF728006}" presName="Accent1Text" presStyleLbl="node1" presStyleIdx="5" presStyleCnt="6"/>
      <dgm:spPr/>
      <dgm:t>
        <a:bodyPr/>
        <a:lstStyle/>
        <a:p>
          <a:endParaRPr lang="ru-RU"/>
        </a:p>
      </dgm:t>
    </dgm:pt>
  </dgm:ptLst>
  <dgm:cxnLst>
    <dgm:cxn modelId="{B5453E91-1B09-499E-B27F-78426C083C29}" srcId="{AC02989D-FEA9-4DBA-86F5-5CF2E5A2A079}" destId="{66A320C7-3B76-4483-9040-CD640B72286C}" srcOrd="1" destOrd="0" parTransId="{C653DABF-CD59-4ACC-AA9C-B4193DC9069D}" sibTransId="{CBCEF8CE-A147-4092-818B-57795E313B8A}"/>
    <dgm:cxn modelId="{1DBF897B-1D18-4C75-858D-46C1B15FE12E}" srcId="{66A320C7-3B76-4483-9040-CD640B72286C}" destId="{9DA818A0-C924-4D10-9B16-F606A74A6A63}" srcOrd="0" destOrd="0" parTransId="{5DFDEBF2-BDE5-4E65-B810-06B482B2BCF9}" sibTransId="{6AC0F9ED-3C71-43EF-98C8-84F564FDF750}"/>
    <dgm:cxn modelId="{38A310D3-2C7A-4874-AFE5-7DCBFAB0CE83}" type="presOf" srcId="{A1FA820B-EFE8-4F76-B128-9E10CB528157}" destId="{93AF2FF8-97E5-4FB7-9268-BFE086AA12EE}" srcOrd="0" destOrd="0" presId="urn:microsoft.com/office/officeart/2008/layout/AlternatingHexagons"/>
    <dgm:cxn modelId="{6EF5F7C5-5279-4FF1-8DCF-2F95DC89FFF5}" srcId="{1260F7FF-6F9E-4AF1-81F6-C9C74D9FF0E9}" destId="{79DABD5F-B543-44A4-B047-659C4B910556}" srcOrd="0" destOrd="0" parTransId="{77712077-0FB2-4A29-A40B-6FAB0538F041}" sibTransId="{94E2621C-F5CA-4604-B356-0C9DAC095134}"/>
    <dgm:cxn modelId="{41912E1E-4EAE-461B-8B7B-0DB02DC91C79}" type="presOf" srcId="{775289E2-AA72-4375-87AE-D8FD240AD0E0}" destId="{3CF9DEAA-AEE5-4F8F-B429-E80ED87BFBF6}" srcOrd="0" destOrd="0" presId="urn:microsoft.com/office/officeart/2008/layout/AlternatingHexagons"/>
    <dgm:cxn modelId="{913D4B42-055E-4224-8F32-8FD255975B97}" type="presOf" srcId="{9DA818A0-C924-4D10-9B16-F606A74A6A63}" destId="{5D62E570-37BE-431B-B951-628517B2E344}" srcOrd="0" destOrd="0" presId="urn:microsoft.com/office/officeart/2008/layout/AlternatingHexagons"/>
    <dgm:cxn modelId="{B0104622-E13A-4485-B695-98BF8D2398FF}" type="presOf" srcId="{79DABD5F-B543-44A4-B047-659C4B910556}" destId="{BC9FC492-DCE1-48C9-9E8A-BF2B9E142FA8}" srcOrd="0" destOrd="0" presId="urn:microsoft.com/office/officeart/2008/layout/AlternatingHexagons"/>
    <dgm:cxn modelId="{684577FC-CD5D-4A80-8BD7-1F4D80837744}" type="presOf" srcId="{AC02989D-FEA9-4DBA-86F5-5CF2E5A2A079}" destId="{B1D7B032-47C2-4E5D-9F43-3F58392EF431}" srcOrd="0" destOrd="0" presId="urn:microsoft.com/office/officeart/2008/layout/AlternatingHexagons"/>
    <dgm:cxn modelId="{3161905B-B3D5-4AB5-BCC2-A6E2CE9E8565}" type="presOf" srcId="{1260F7FF-6F9E-4AF1-81F6-C9C74D9FF0E9}" destId="{3D872C72-299F-473D-A096-BA0B4D42CE82}" srcOrd="0" destOrd="0" presId="urn:microsoft.com/office/officeart/2008/layout/AlternatingHexagons"/>
    <dgm:cxn modelId="{A0EC61DA-AFDA-4D82-A749-F448CDD64F4C}" type="presOf" srcId="{66A320C7-3B76-4483-9040-CD640B72286C}" destId="{B050EEB7-B02C-43D4-A4FE-647C07BDE08D}" srcOrd="0" destOrd="0" presId="urn:microsoft.com/office/officeart/2008/layout/AlternatingHexagons"/>
    <dgm:cxn modelId="{C12070E7-9A6B-480C-AA1A-1DD16831C8B8}" type="presOf" srcId="{CBCEF8CE-A147-4092-818B-57795E313B8A}" destId="{12DE7567-3627-4B1B-A9D8-4865264FAEDD}" srcOrd="0" destOrd="0" presId="urn:microsoft.com/office/officeart/2008/layout/AlternatingHexagons"/>
    <dgm:cxn modelId="{D923B590-CD8D-4744-B48A-0EB381BC7FBF}" srcId="{B4B041B5-2FA0-46D0-9756-CB4B0DC1332C}" destId="{A1FA820B-EFE8-4F76-B128-9E10CB528157}" srcOrd="0" destOrd="0" parTransId="{C536D0B8-9294-4331-8BC0-2703312D51CB}" sibTransId="{E1877990-64A7-49EB-AFA0-781497EBFDD1}"/>
    <dgm:cxn modelId="{BBE0D2A9-626A-439B-AF1E-CB5E3AE13D0D}" srcId="{AC02989D-FEA9-4DBA-86F5-5CF2E5A2A079}" destId="{B4B041B5-2FA0-46D0-9756-CB4B0DC1332C}" srcOrd="0" destOrd="0" parTransId="{DA79A928-272B-4E1A-BAD3-C560DCEE3C6D}" sibTransId="{775289E2-AA72-4375-87AE-D8FD240AD0E0}"/>
    <dgm:cxn modelId="{BEBFE53C-CA55-4057-8BD9-3CFA462001AE}" srcId="{AC02989D-FEA9-4DBA-86F5-5CF2E5A2A079}" destId="{1260F7FF-6F9E-4AF1-81F6-C9C74D9FF0E9}" srcOrd="2" destOrd="0" parTransId="{6F05274B-C046-4462-9045-D87701963391}" sibTransId="{82CFC6BF-C4BA-4073-A600-8448FF728006}"/>
    <dgm:cxn modelId="{0D7AC5BD-2174-49D9-8E37-1BE57AFD0E96}" type="presOf" srcId="{82CFC6BF-C4BA-4073-A600-8448FF728006}" destId="{5EACC3BA-3095-46E5-A8FF-9E4A0F4338BF}" srcOrd="0" destOrd="0" presId="urn:microsoft.com/office/officeart/2008/layout/AlternatingHexagons"/>
    <dgm:cxn modelId="{35FFC870-77D0-41F9-8E61-6FC62CD7D72C}" type="presOf" srcId="{B4B041B5-2FA0-46D0-9756-CB4B0DC1332C}" destId="{352AC8A6-60D3-4E03-84B6-83E63C7E8DDB}" srcOrd="0" destOrd="0" presId="urn:microsoft.com/office/officeart/2008/layout/AlternatingHexagons"/>
    <dgm:cxn modelId="{50014461-A2F4-493F-9542-0D36A8B56FAB}" type="presParOf" srcId="{B1D7B032-47C2-4E5D-9F43-3F58392EF431}" destId="{3ADDEBE7-10B6-4487-8D47-58AC42D11C3B}" srcOrd="0" destOrd="0" presId="urn:microsoft.com/office/officeart/2008/layout/AlternatingHexagons"/>
    <dgm:cxn modelId="{3FFAD2B4-2810-4F12-B2F1-4D9A3EA6AEF6}" type="presParOf" srcId="{3ADDEBE7-10B6-4487-8D47-58AC42D11C3B}" destId="{352AC8A6-60D3-4E03-84B6-83E63C7E8DDB}" srcOrd="0" destOrd="0" presId="urn:microsoft.com/office/officeart/2008/layout/AlternatingHexagons"/>
    <dgm:cxn modelId="{AA89EEE4-C44E-4234-A962-A345843AD705}" type="presParOf" srcId="{3ADDEBE7-10B6-4487-8D47-58AC42D11C3B}" destId="{93AF2FF8-97E5-4FB7-9268-BFE086AA12EE}" srcOrd="1" destOrd="0" presId="urn:microsoft.com/office/officeart/2008/layout/AlternatingHexagons"/>
    <dgm:cxn modelId="{95773924-A296-4110-AA75-980A5F566001}" type="presParOf" srcId="{3ADDEBE7-10B6-4487-8D47-58AC42D11C3B}" destId="{D3B8A122-0D45-4118-852B-9757A229945C}" srcOrd="2" destOrd="0" presId="urn:microsoft.com/office/officeart/2008/layout/AlternatingHexagons"/>
    <dgm:cxn modelId="{AAF67461-A0F5-46C3-8D43-55696D44A100}" type="presParOf" srcId="{3ADDEBE7-10B6-4487-8D47-58AC42D11C3B}" destId="{5277D09E-8CE4-475D-AEDE-D6BF9C6C7BD7}" srcOrd="3" destOrd="0" presId="urn:microsoft.com/office/officeart/2008/layout/AlternatingHexagons"/>
    <dgm:cxn modelId="{C900CCF0-E825-4AB0-AC28-9C31B803C01B}" type="presParOf" srcId="{3ADDEBE7-10B6-4487-8D47-58AC42D11C3B}" destId="{3CF9DEAA-AEE5-4F8F-B429-E80ED87BFBF6}" srcOrd="4" destOrd="0" presId="urn:microsoft.com/office/officeart/2008/layout/AlternatingHexagons"/>
    <dgm:cxn modelId="{092FE042-27DB-4267-859A-2A82B600795E}" type="presParOf" srcId="{B1D7B032-47C2-4E5D-9F43-3F58392EF431}" destId="{AA7A35A7-0466-4A9B-BB52-D436DD9CC553}" srcOrd="1" destOrd="0" presId="urn:microsoft.com/office/officeart/2008/layout/AlternatingHexagons"/>
    <dgm:cxn modelId="{492BFFD0-859C-4022-BE9B-AACA238F033A}" type="presParOf" srcId="{B1D7B032-47C2-4E5D-9F43-3F58392EF431}" destId="{5E2E1012-FD1D-4097-BEFA-097DD8EC49E1}" srcOrd="2" destOrd="0" presId="urn:microsoft.com/office/officeart/2008/layout/AlternatingHexagons"/>
    <dgm:cxn modelId="{83431388-9B6A-426A-9BC0-20097A270F36}" type="presParOf" srcId="{5E2E1012-FD1D-4097-BEFA-097DD8EC49E1}" destId="{B050EEB7-B02C-43D4-A4FE-647C07BDE08D}" srcOrd="0" destOrd="0" presId="urn:microsoft.com/office/officeart/2008/layout/AlternatingHexagons"/>
    <dgm:cxn modelId="{D6282793-19A6-4519-921D-92BED6B65715}" type="presParOf" srcId="{5E2E1012-FD1D-4097-BEFA-097DD8EC49E1}" destId="{5D62E570-37BE-431B-B951-628517B2E344}" srcOrd="1" destOrd="0" presId="urn:microsoft.com/office/officeart/2008/layout/AlternatingHexagons"/>
    <dgm:cxn modelId="{84340734-633C-4620-8224-B6499572061F}" type="presParOf" srcId="{5E2E1012-FD1D-4097-BEFA-097DD8EC49E1}" destId="{DEBAEEC8-6CA7-427A-98AC-30EB594125DE}" srcOrd="2" destOrd="0" presId="urn:microsoft.com/office/officeart/2008/layout/AlternatingHexagons"/>
    <dgm:cxn modelId="{32FF93F2-8726-484E-B39C-B0E6667DB950}" type="presParOf" srcId="{5E2E1012-FD1D-4097-BEFA-097DD8EC49E1}" destId="{0666444D-61BD-4B9E-AB0C-351EA55262B6}" srcOrd="3" destOrd="0" presId="urn:microsoft.com/office/officeart/2008/layout/AlternatingHexagons"/>
    <dgm:cxn modelId="{B8299026-4341-49C1-B8CA-C8F3F061B92E}" type="presParOf" srcId="{5E2E1012-FD1D-4097-BEFA-097DD8EC49E1}" destId="{12DE7567-3627-4B1B-A9D8-4865264FAEDD}" srcOrd="4" destOrd="0" presId="urn:microsoft.com/office/officeart/2008/layout/AlternatingHexagons"/>
    <dgm:cxn modelId="{9FE9DCAD-3A17-4A26-B48B-AA1A4319CEFA}" type="presParOf" srcId="{B1D7B032-47C2-4E5D-9F43-3F58392EF431}" destId="{E2D7FD33-3983-4BB5-82AD-A54398F9F201}" srcOrd="3" destOrd="0" presId="urn:microsoft.com/office/officeart/2008/layout/AlternatingHexagons"/>
    <dgm:cxn modelId="{81B67C5F-21C0-4A96-B4A0-659183B4564E}" type="presParOf" srcId="{B1D7B032-47C2-4E5D-9F43-3F58392EF431}" destId="{899C62AD-8A60-4EAF-BE34-5ABEDF4E412F}" srcOrd="4" destOrd="0" presId="urn:microsoft.com/office/officeart/2008/layout/AlternatingHexagons"/>
    <dgm:cxn modelId="{341A9D3B-4DAD-49C3-AE2D-7B46F058552A}" type="presParOf" srcId="{899C62AD-8A60-4EAF-BE34-5ABEDF4E412F}" destId="{3D872C72-299F-473D-A096-BA0B4D42CE82}" srcOrd="0" destOrd="0" presId="urn:microsoft.com/office/officeart/2008/layout/AlternatingHexagons"/>
    <dgm:cxn modelId="{FD7842AF-E023-48C4-90B5-4BB037B6797A}" type="presParOf" srcId="{899C62AD-8A60-4EAF-BE34-5ABEDF4E412F}" destId="{BC9FC492-DCE1-48C9-9E8A-BF2B9E142FA8}" srcOrd="1" destOrd="0" presId="urn:microsoft.com/office/officeart/2008/layout/AlternatingHexagons"/>
    <dgm:cxn modelId="{B15B4C8D-A6A5-451E-90EC-70FBE8D30D14}" type="presParOf" srcId="{899C62AD-8A60-4EAF-BE34-5ABEDF4E412F}" destId="{7DB92A59-7B7F-49F9-9D21-3649F93F848F}" srcOrd="2" destOrd="0" presId="urn:microsoft.com/office/officeart/2008/layout/AlternatingHexagons"/>
    <dgm:cxn modelId="{346914DC-33B0-47EB-9253-EE0C8A56D77B}" type="presParOf" srcId="{899C62AD-8A60-4EAF-BE34-5ABEDF4E412F}" destId="{289B5870-4428-4A49-9574-42DDF7EE730A}" srcOrd="3" destOrd="0" presId="urn:microsoft.com/office/officeart/2008/layout/AlternatingHexagons"/>
    <dgm:cxn modelId="{5C5F5BFB-B5AA-4067-AC15-9FF8C4C4DD16}" type="presParOf" srcId="{899C62AD-8A60-4EAF-BE34-5ABEDF4E412F}" destId="{5EACC3BA-3095-46E5-A8FF-9E4A0F4338BF}" srcOrd="4" destOrd="0" presId="urn:microsoft.com/office/officeart/2008/layout/AlternatingHexagon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4BE374-2260-4386-9358-8D870BA521C7}" type="doc">
      <dgm:prSet loTypeId="urn:microsoft.com/office/officeart/2008/layout/AlternatingHexagons" loCatId="list" qsTypeId="urn:microsoft.com/office/officeart/2005/8/quickstyle/simple1#5" qsCatId="simple" csTypeId="urn:microsoft.com/office/officeart/2005/8/colors/accent1_2#4" csCatId="accent1" phldr="1"/>
      <dgm:spPr/>
      <dgm:t>
        <a:bodyPr/>
        <a:lstStyle/>
        <a:p>
          <a:endParaRPr lang="en-US"/>
        </a:p>
      </dgm:t>
    </dgm:pt>
    <dgm:pt modelId="{22CB9E8D-79C5-4AD8-BBBD-0960B3E064E8}">
      <dgm:prSet phldrT="[Text]" custT="1"/>
      <dgm:spPr>
        <a:solidFill>
          <a:srgbClr val="FF0000"/>
        </a:solidFill>
      </dgm:spPr>
      <dgm:t>
        <a:bodyPr/>
        <a:lstStyle/>
        <a:p>
          <a:r>
            <a:rPr lang="ru-RU" sz="5400" dirty="0">
              <a:latin typeface="Arial Black" panose="020B0A04020102020204" pitchFamily="34" charset="0"/>
            </a:rPr>
            <a:t>?</a:t>
          </a:r>
          <a:endParaRPr lang="en-US" sz="3600" dirty="0">
            <a:latin typeface="Arial Black" panose="020B0A04020102020204" pitchFamily="34" charset="0"/>
          </a:endParaRPr>
        </a:p>
      </dgm:t>
    </dgm:pt>
    <dgm:pt modelId="{95B5361E-BEAD-46C5-A3E9-E49B306E1F1B}" type="sibTrans" cxnId="{8412FEEE-9DE8-4F0E-BCFF-A430A2C38494}">
      <dgm:prSet/>
      <dgm:spPr>
        <a:solidFill>
          <a:schemeClr val="bg1"/>
        </a:solidFill>
      </dgm:spPr>
      <dgm:t>
        <a:bodyPr/>
        <a:lstStyle/>
        <a:p>
          <a:endParaRPr lang="en-US" dirty="0"/>
        </a:p>
      </dgm:t>
    </dgm:pt>
    <dgm:pt modelId="{F7DCD563-A153-4F20-8356-CCADCCE3B5C1}" type="parTrans" cxnId="{8412FEEE-9DE8-4F0E-BCFF-A430A2C38494}">
      <dgm:prSet/>
      <dgm:spPr/>
      <dgm:t>
        <a:bodyPr/>
        <a:lstStyle/>
        <a:p>
          <a:endParaRPr lang="en-US"/>
        </a:p>
      </dgm:t>
    </dgm:pt>
    <dgm:pt modelId="{6F9F69A1-7588-4136-A048-E43B65C864BD}" type="pres">
      <dgm:prSet presAssocID="{E14BE374-2260-4386-9358-8D870BA521C7}" presName="Name0" presStyleCnt="0">
        <dgm:presLayoutVars>
          <dgm:chMax/>
          <dgm:chPref/>
          <dgm:dir/>
          <dgm:animLvl val="lvl"/>
        </dgm:presLayoutVars>
      </dgm:prSet>
      <dgm:spPr/>
      <dgm:t>
        <a:bodyPr/>
        <a:lstStyle/>
        <a:p>
          <a:endParaRPr lang="ru-RU"/>
        </a:p>
      </dgm:t>
    </dgm:pt>
    <dgm:pt modelId="{B69C8E69-DE41-431B-AD9E-9A67690DCB2B}" type="pres">
      <dgm:prSet presAssocID="{22CB9E8D-79C5-4AD8-BBBD-0960B3E064E8}" presName="composite" presStyleCnt="0"/>
      <dgm:spPr/>
    </dgm:pt>
    <dgm:pt modelId="{48E21C31-4955-455B-9842-C26246E5942E}" type="pres">
      <dgm:prSet presAssocID="{22CB9E8D-79C5-4AD8-BBBD-0960B3E064E8}" presName="Parent1" presStyleLbl="node1" presStyleIdx="0" presStyleCnt="2">
        <dgm:presLayoutVars>
          <dgm:chMax val="1"/>
          <dgm:chPref val="1"/>
          <dgm:bulletEnabled val="1"/>
        </dgm:presLayoutVars>
      </dgm:prSet>
      <dgm:spPr/>
      <dgm:t>
        <a:bodyPr/>
        <a:lstStyle/>
        <a:p>
          <a:endParaRPr lang="ru-RU"/>
        </a:p>
      </dgm:t>
    </dgm:pt>
    <dgm:pt modelId="{FBB9BECA-231E-4312-ACC3-6070B073FEA5}" type="pres">
      <dgm:prSet presAssocID="{22CB9E8D-79C5-4AD8-BBBD-0960B3E064E8}" presName="Childtext1" presStyleLbl="revTx" presStyleIdx="0" presStyleCnt="1">
        <dgm:presLayoutVars>
          <dgm:chMax val="0"/>
          <dgm:chPref val="0"/>
          <dgm:bulletEnabled val="1"/>
        </dgm:presLayoutVars>
      </dgm:prSet>
      <dgm:spPr/>
    </dgm:pt>
    <dgm:pt modelId="{C008FA08-70CF-4BF3-ACEB-6A310FAF8F6F}" type="pres">
      <dgm:prSet presAssocID="{22CB9E8D-79C5-4AD8-BBBD-0960B3E064E8}" presName="BalanceSpacing" presStyleCnt="0"/>
      <dgm:spPr/>
    </dgm:pt>
    <dgm:pt modelId="{58E128E1-A107-4F07-BC8C-8185C8AEC060}" type="pres">
      <dgm:prSet presAssocID="{22CB9E8D-79C5-4AD8-BBBD-0960B3E064E8}" presName="BalanceSpacing1" presStyleCnt="0"/>
      <dgm:spPr/>
    </dgm:pt>
    <dgm:pt modelId="{1C10A5AC-69E8-421F-B221-80D75E94C79C}" type="pres">
      <dgm:prSet presAssocID="{95B5361E-BEAD-46C5-A3E9-E49B306E1F1B}" presName="Accent1Text" presStyleLbl="node1" presStyleIdx="1" presStyleCnt="2"/>
      <dgm:spPr/>
      <dgm:t>
        <a:bodyPr/>
        <a:lstStyle/>
        <a:p>
          <a:endParaRPr lang="ru-RU"/>
        </a:p>
      </dgm:t>
    </dgm:pt>
  </dgm:ptLst>
  <dgm:cxnLst>
    <dgm:cxn modelId="{145E5EC2-1145-4382-926F-A3DE1A20C45E}" type="presOf" srcId="{E14BE374-2260-4386-9358-8D870BA521C7}" destId="{6F9F69A1-7588-4136-A048-E43B65C864BD}" srcOrd="0" destOrd="0" presId="urn:microsoft.com/office/officeart/2008/layout/AlternatingHexagons"/>
    <dgm:cxn modelId="{8412FEEE-9DE8-4F0E-BCFF-A430A2C38494}" srcId="{E14BE374-2260-4386-9358-8D870BA521C7}" destId="{22CB9E8D-79C5-4AD8-BBBD-0960B3E064E8}" srcOrd="0" destOrd="0" parTransId="{F7DCD563-A153-4F20-8356-CCADCCE3B5C1}" sibTransId="{95B5361E-BEAD-46C5-A3E9-E49B306E1F1B}"/>
    <dgm:cxn modelId="{5E5627B1-7773-46B1-A14D-1D163B174DF3}" type="presOf" srcId="{22CB9E8D-79C5-4AD8-BBBD-0960B3E064E8}" destId="{48E21C31-4955-455B-9842-C26246E5942E}" srcOrd="0" destOrd="0" presId="urn:microsoft.com/office/officeart/2008/layout/AlternatingHexagons"/>
    <dgm:cxn modelId="{2D9EA371-7582-4C0C-AA09-2241766992BB}" type="presOf" srcId="{95B5361E-BEAD-46C5-A3E9-E49B306E1F1B}" destId="{1C10A5AC-69E8-421F-B221-80D75E94C79C}" srcOrd="0" destOrd="0" presId="urn:microsoft.com/office/officeart/2008/layout/AlternatingHexagons"/>
    <dgm:cxn modelId="{C04477E8-7E0B-4456-9AE1-950D20DECCAF}" type="presParOf" srcId="{6F9F69A1-7588-4136-A048-E43B65C864BD}" destId="{B69C8E69-DE41-431B-AD9E-9A67690DCB2B}" srcOrd="0" destOrd="0" presId="urn:microsoft.com/office/officeart/2008/layout/AlternatingHexagons"/>
    <dgm:cxn modelId="{44338D3E-5943-4D31-B3F1-80C6AAAB1385}" type="presParOf" srcId="{B69C8E69-DE41-431B-AD9E-9A67690DCB2B}" destId="{48E21C31-4955-455B-9842-C26246E5942E}" srcOrd="0" destOrd="0" presId="urn:microsoft.com/office/officeart/2008/layout/AlternatingHexagons"/>
    <dgm:cxn modelId="{B1A35BBF-CD05-428B-831A-E64BBF81F59E}" type="presParOf" srcId="{B69C8E69-DE41-431B-AD9E-9A67690DCB2B}" destId="{FBB9BECA-231E-4312-ACC3-6070B073FEA5}" srcOrd="1" destOrd="0" presId="urn:microsoft.com/office/officeart/2008/layout/AlternatingHexagons"/>
    <dgm:cxn modelId="{8AB0F754-6356-4460-93BE-4F7CFF76F078}" type="presParOf" srcId="{B69C8E69-DE41-431B-AD9E-9A67690DCB2B}" destId="{C008FA08-70CF-4BF3-ACEB-6A310FAF8F6F}" srcOrd="2" destOrd="0" presId="urn:microsoft.com/office/officeart/2008/layout/AlternatingHexagons"/>
    <dgm:cxn modelId="{E6AFDF9F-DA50-496D-AB4E-71826AE0E847}" type="presParOf" srcId="{B69C8E69-DE41-431B-AD9E-9A67690DCB2B}" destId="{58E128E1-A107-4F07-BC8C-8185C8AEC060}" srcOrd="3" destOrd="0" presId="urn:microsoft.com/office/officeart/2008/layout/AlternatingHexagons"/>
    <dgm:cxn modelId="{2BB39431-79E4-47BC-9398-369F01E74D55}" type="presParOf" srcId="{B69C8E69-DE41-431B-AD9E-9A67690DCB2B}" destId="{1C10A5AC-69E8-421F-B221-80D75E94C79C}" srcOrd="4" destOrd="0" presId="urn:microsoft.com/office/officeart/2008/layout/AlternatingHexagons"/>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28C827F-BF1D-45C1-ADBD-B71041A807AB}"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ru-RU"/>
        </a:p>
      </dgm:t>
    </dgm:pt>
    <dgm:pt modelId="{8683C14E-1017-4845-A2C6-49BAB847EAB5}">
      <dgm:prSet/>
      <dgm:spPr/>
      <dgm:t>
        <a:bodyPr/>
        <a:lstStyle/>
        <a:p>
          <a:pPr rtl="0"/>
          <a:r>
            <a:rPr lang="ru-RU" i="1" smtClean="0"/>
            <a:t>Объемы информации будут удваиваться каждые два года в течение следующих восьми лет. </a:t>
          </a:r>
          <a:endParaRPr lang="ru-RU"/>
        </a:p>
      </dgm:t>
    </dgm:pt>
    <dgm:pt modelId="{842D2E3A-55B3-459F-A939-F5B1A4966642}" type="parTrans" cxnId="{7009B845-C944-48A4-B2B4-7251EEFEB97D}">
      <dgm:prSet/>
      <dgm:spPr/>
      <dgm:t>
        <a:bodyPr/>
        <a:lstStyle/>
        <a:p>
          <a:endParaRPr lang="ru-RU"/>
        </a:p>
      </dgm:t>
    </dgm:pt>
    <dgm:pt modelId="{1E4851AC-76AD-4163-AC9B-15CCAF5AF1A9}" type="sibTrans" cxnId="{7009B845-C944-48A4-B2B4-7251EEFEB97D}">
      <dgm:prSet/>
      <dgm:spPr/>
      <dgm:t>
        <a:bodyPr/>
        <a:lstStyle/>
        <a:p>
          <a:endParaRPr lang="ru-RU"/>
        </a:p>
      </dgm:t>
    </dgm:pt>
    <dgm:pt modelId="{15B3F6C9-31B9-4720-97F1-EC32240EC912}">
      <dgm:prSet/>
      <dgm:spPr/>
      <dgm:t>
        <a:bodyPr/>
        <a:lstStyle/>
        <a:p>
          <a:pPr rtl="0"/>
          <a:r>
            <a:rPr lang="ru-RU" i="1" smtClean="0"/>
            <a:t>Одним из основных факторов этого роста является увеличение доли автоматически генерируемых данных: с 11% от общего объема в 2005 г. до более 40% в 2020 г.</a:t>
          </a:r>
          <a:endParaRPr lang="ru-RU"/>
        </a:p>
      </dgm:t>
    </dgm:pt>
    <dgm:pt modelId="{F48681BA-BFA5-4F2D-AA26-02C2BA3AE68B}" type="parTrans" cxnId="{AB707798-F367-443B-A349-1B096E3212FF}">
      <dgm:prSet/>
      <dgm:spPr/>
      <dgm:t>
        <a:bodyPr/>
        <a:lstStyle/>
        <a:p>
          <a:endParaRPr lang="ru-RU"/>
        </a:p>
      </dgm:t>
    </dgm:pt>
    <dgm:pt modelId="{AE8BBBB3-8552-44DF-AA03-49F40BD0B2C4}" type="sibTrans" cxnId="{AB707798-F367-443B-A349-1B096E3212FF}">
      <dgm:prSet/>
      <dgm:spPr/>
      <dgm:t>
        <a:bodyPr/>
        <a:lstStyle/>
        <a:p>
          <a:endParaRPr lang="ru-RU"/>
        </a:p>
      </dgm:t>
    </dgm:pt>
    <dgm:pt modelId="{41C5B624-C787-4777-9338-CE3E5C136890}" type="pres">
      <dgm:prSet presAssocID="{628C827F-BF1D-45C1-ADBD-B71041A807AB}" presName="Name0" presStyleCnt="0">
        <dgm:presLayoutVars>
          <dgm:chMax val="7"/>
          <dgm:dir/>
          <dgm:animLvl val="lvl"/>
          <dgm:resizeHandles val="exact"/>
        </dgm:presLayoutVars>
      </dgm:prSet>
      <dgm:spPr/>
      <dgm:t>
        <a:bodyPr/>
        <a:lstStyle/>
        <a:p>
          <a:endParaRPr lang="ru-RU"/>
        </a:p>
      </dgm:t>
    </dgm:pt>
    <dgm:pt modelId="{E13115A5-A243-477E-B16E-6D1FAF3D84F5}" type="pres">
      <dgm:prSet presAssocID="{8683C14E-1017-4845-A2C6-49BAB847EAB5}" presName="circle1" presStyleLbl="node1" presStyleIdx="0" presStyleCnt="2"/>
      <dgm:spPr/>
    </dgm:pt>
    <dgm:pt modelId="{1480BAD6-FEAF-4E84-A08D-856F740E8057}" type="pres">
      <dgm:prSet presAssocID="{8683C14E-1017-4845-A2C6-49BAB847EAB5}" presName="space" presStyleCnt="0"/>
      <dgm:spPr/>
    </dgm:pt>
    <dgm:pt modelId="{84DEEB39-E82A-48FF-94E5-6E5AC22DDD1D}" type="pres">
      <dgm:prSet presAssocID="{8683C14E-1017-4845-A2C6-49BAB847EAB5}" presName="rect1" presStyleLbl="alignAcc1" presStyleIdx="0" presStyleCnt="2"/>
      <dgm:spPr/>
      <dgm:t>
        <a:bodyPr/>
        <a:lstStyle/>
        <a:p>
          <a:endParaRPr lang="ru-RU"/>
        </a:p>
      </dgm:t>
    </dgm:pt>
    <dgm:pt modelId="{AF55BA97-1C0A-4B63-88EF-BE5EC9EE630A}" type="pres">
      <dgm:prSet presAssocID="{15B3F6C9-31B9-4720-97F1-EC32240EC912}" presName="vertSpace2" presStyleLbl="node1" presStyleIdx="0" presStyleCnt="2"/>
      <dgm:spPr/>
    </dgm:pt>
    <dgm:pt modelId="{33E20A99-02F8-4E08-850B-3C997216ED03}" type="pres">
      <dgm:prSet presAssocID="{15B3F6C9-31B9-4720-97F1-EC32240EC912}" presName="circle2" presStyleLbl="node1" presStyleIdx="1" presStyleCnt="2"/>
      <dgm:spPr/>
    </dgm:pt>
    <dgm:pt modelId="{4FED1B05-D807-4FD5-8682-67206E709DC6}" type="pres">
      <dgm:prSet presAssocID="{15B3F6C9-31B9-4720-97F1-EC32240EC912}" presName="rect2" presStyleLbl="alignAcc1" presStyleIdx="1" presStyleCnt="2"/>
      <dgm:spPr/>
      <dgm:t>
        <a:bodyPr/>
        <a:lstStyle/>
        <a:p>
          <a:endParaRPr lang="ru-RU"/>
        </a:p>
      </dgm:t>
    </dgm:pt>
    <dgm:pt modelId="{BAFD1FDA-0064-42C2-AD87-F50F616953BA}" type="pres">
      <dgm:prSet presAssocID="{8683C14E-1017-4845-A2C6-49BAB847EAB5}" presName="rect1ParTxNoCh" presStyleLbl="alignAcc1" presStyleIdx="1" presStyleCnt="2">
        <dgm:presLayoutVars>
          <dgm:chMax val="1"/>
          <dgm:bulletEnabled val="1"/>
        </dgm:presLayoutVars>
      </dgm:prSet>
      <dgm:spPr/>
      <dgm:t>
        <a:bodyPr/>
        <a:lstStyle/>
        <a:p>
          <a:endParaRPr lang="ru-RU"/>
        </a:p>
      </dgm:t>
    </dgm:pt>
    <dgm:pt modelId="{3DE21E2E-7003-4B21-B8EF-BED6F9D8FEED}" type="pres">
      <dgm:prSet presAssocID="{15B3F6C9-31B9-4720-97F1-EC32240EC912}" presName="rect2ParTxNoCh" presStyleLbl="alignAcc1" presStyleIdx="1" presStyleCnt="2">
        <dgm:presLayoutVars>
          <dgm:chMax val="1"/>
          <dgm:bulletEnabled val="1"/>
        </dgm:presLayoutVars>
      </dgm:prSet>
      <dgm:spPr/>
      <dgm:t>
        <a:bodyPr/>
        <a:lstStyle/>
        <a:p>
          <a:endParaRPr lang="ru-RU"/>
        </a:p>
      </dgm:t>
    </dgm:pt>
  </dgm:ptLst>
  <dgm:cxnLst>
    <dgm:cxn modelId="{3E3E9A29-ABD3-4D90-A3EF-F971B20C250F}" type="presOf" srcId="{15B3F6C9-31B9-4720-97F1-EC32240EC912}" destId="{4FED1B05-D807-4FD5-8682-67206E709DC6}" srcOrd="0" destOrd="0" presId="urn:microsoft.com/office/officeart/2005/8/layout/target3"/>
    <dgm:cxn modelId="{AB707798-F367-443B-A349-1B096E3212FF}" srcId="{628C827F-BF1D-45C1-ADBD-B71041A807AB}" destId="{15B3F6C9-31B9-4720-97F1-EC32240EC912}" srcOrd="1" destOrd="0" parTransId="{F48681BA-BFA5-4F2D-AA26-02C2BA3AE68B}" sibTransId="{AE8BBBB3-8552-44DF-AA03-49F40BD0B2C4}"/>
    <dgm:cxn modelId="{8A25CC9A-9866-4327-9F57-CB41D162CABF}" type="presOf" srcId="{628C827F-BF1D-45C1-ADBD-B71041A807AB}" destId="{41C5B624-C787-4777-9338-CE3E5C136890}" srcOrd="0" destOrd="0" presId="urn:microsoft.com/office/officeart/2005/8/layout/target3"/>
    <dgm:cxn modelId="{A505F2C6-1AA8-4B18-B9F5-C135368CBC6B}" type="presOf" srcId="{8683C14E-1017-4845-A2C6-49BAB847EAB5}" destId="{84DEEB39-E82A-48FF-94E5-6E5AC22DDD1D}" srcOrd="0" destOrd="0" presId="urn:microsoft.com/office/officeart/2005/8/layout/target3"/>
    <dgm:cxn modelId="{3CF3C323-68D4-42B2-9138-2322825F8A3D}" type="presOf" srcId="{15B3F6C9-31B9-4720-97F1-EC32240EC912}" destId="{3DE21E2E-7003-4B21-B8EF-BED6F9D8FEED}" srcOrd="1" destOrd="0" presId="urn:microsoft.com/office/officeart/2005/8/layout/target3"/>
    <dgm:cxn modelId="{AF48E955-2417-48BF-AD95-6C09FD241082}" type="presOf" srcId="{8683C14E-1017-4845-A2C6-49BAB847EAB5}" destId="{BAFD1FDA-0064-42C2-AD87-F50F616953BA}" srcOrd="1" destOrd="0" presId="urn:microsoft.com/office/officeart/2005/8/layout/target3"/>
    <dgm:cxn modelId="{7009B845-C944-48A4-B2B4-7251EEFEB97D}" srcId="{628C827F-BF1D-45C1-ADBD-B71041A807AB}" destId="{8683C14E-1017-4845-A2C6-49BAB847EAB5}" srcOrd="0" destOrd="0" parTransId="{842D2E3A-55B3-459F-A939-F5B1A4966642}" sibTransId="{1E4851AC-76AD-4163-AC9B-15CCAF5AF1A9}"/>
    <dgm:cxn modelId="{E99E1962-29C2-4786-843F-3603E9967660}" type="presParOf" srcId="{41C5B624-C787-4777-9338-CE3E5C136890}" destId="{E13115A5-A243-477E-B16E-6D1FAF3D84F5}" srcOrd="0" destOrd="0" presId="urn:microsoft.com/office/officeart/2005/8/layout/target3"/>
    <dgm:cxn modelId="{10B3E44F-36BB-4767-8E1A-A6514DADBC6A}" type="presParOf" srcId="{41C5B624-C787-4777-9338-CE3E5C136890}" destId="{1480BAD6-FEAF-4E84-A08D-856F740E8057}" srcOrd="1" destOrd="0" presId="urn:microsoft.com/office/officeart/2005/8/layout/target3"/>
    <dgm:cxn modelId="{7F677A55-4531-463F-9FA3-E8FDA2BA48F1}" type="presParOf" srcId="{41C5B624-C787-4777-9338-CE3E5C136890}" destId="{84DEEB39-E82A-48FF-94E5-6E5AC22DDD1D}" srcOrd="2" destOrd="0" presId="urn:microsoft.com/office/officeart/2005/8/layout/target3"/>
    <dgm:cxn modelId="{7E20E338-0872-4374-8D22-096B86B60B64}" type="presParOf" srcId="{41C5B624-C787-4777-9338-CE3E5C136890}" destId="{AF55BA97-1C0A-4B63-88EF-BE5EC9EE630A}" srcOrd="3" destOrd="0" presId="urn:microsoft.com/office/officeart/2005/8/layout/target3"/>
    <dgm:cxn modelId="{878F0E4F-0F0E-410A-8D98-2B43E45BCD42}" type="presParOf" srcId="{41C5B624-C787-4777-9338-CE3E5C136890}" destId="{33E20A99-02F8-4E08-850B-3C997216ED03}" srcOrd="4" destOrd="0" presId="urn:microsoft.com/office/officeart/2005/8/layout/target3"/>
    <dgm:cxn modelId="{E6717F7A-2A91-4B16-868E-51B7E3A5EA37}" type="presParOf" srcId="{41C5B624-C787-4777-9338-CE3E5C136890}" destId="{4FED1B05-D807-4FD5-8682-67206E709DC6}" srcOrd="5" destOrd="0" presId="urn:microsoft.com/office/officeart/2005/8/layout/target3"/>
    <dgm:cxn modelId="{EF551A4B-A24B-4665-94C1-D7E98937762A}" type="presParOf" srcId="{41C5B624-C787-4777-9338-CE3E5C136890}" destId="{BAFD1FDA-0064-42C2-AD87-F50F616953BA}" srcOrd="6" destOrd="0" presId="urn:microsoft.com/office/officeart/2005/8/layout/target3"/>
    <dgm:cxn modelId="{B3936A2A-3CF1-4D38-BE08-6BE8B1589AD0}" type="presParOf" srcId="{41C5B624-C787-4777-9338-CE3E5C136890}" destId="{3DE21E2E-7003-4B21-B8EF-BED6F9D8FEED}" srcOrd="7"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725EE5E-087D-41CA-A7D6-1CAA6E8FFCE3}" type="doc">
      <dgm:prSet loTypeId="urn:microsoft.com/office/officeart/2005/8/layout/chevron1" loCatId="process" qsTypeId="urn:microsoft.com/office/officeart/2005/8/quickstyle/simple1#6" qsCatId="simple" csTypeId="urn:microsoft.com/office/officeart/2005/8/colors/colorful3" csCatId="colorful" phldr="1"/>
      <dgm:spPr/>
      <dgm:t>
        <a:bodyPr/>
        <a:lstStyle/>
        <a:p>
          <a:endParaRPr lang="en-US"/>
        </a:p>
      </dgm:t>
    </dgm:pt>
    <dgm:pt modelId="{FF71F95B-6174-40D6-90E1-F5A7FB551CFD}">
      <dgm:prSet phldrT="[Text]"/>
      <dgm:spPr>
        <a:solidFill>
          <a:srgbClr val="0070C0"/>
        </a:solidFill>
      </dgm:spPr>
      <dgm:t>
        <a:bodyPr/>
        <a:lstStyle/>
        <a:p>
          <a:r>
            <a:rPr lang="ru-RU" dirty="0"/>
            <a:t>Дефицит времени на чтение всей информации</a:t>
          </a:r>
          <a:endParaRPr lang="en-US" dirty="0"/>
        </a:p>
      </dgm:t>
    </dgm:pt>
    <dgm:pt modelId="{A24D8EC1-1105-4421-8AB5-3C11F3F99F5D}" type="parTrans" cxnId="{580BE9BA-4B0C-4D00-9BCC-740CAC5BF36A}">
      <dgm:prSet/>
      <dgm:spPr/>
      <dgm:t>
        <a:bodyPr/>
        <a:lstStyle/>
        <a:p>
          <a:endParaRPr lang="en-US"/>
        </a:p>
      </dgm:t>
    </dgm:pt>
    <dgm:pt modelId="{8231D2C9-5FF4-4F53-88BF-80095812AE2A}" type="sibTrans" cxnId="{580BE9BA-4B0C-4D00-9BCC-740CAC5BF36A}">
      <dgm:prSet/>
      <dgm:spPr/>
      <dgm:t>
        <a:bodyPr/>
        <a:lstStyle/>
        <a:p>
          <a:endParaRPr lang="en-US"/>
        </a:p>
      </dgm:t>
    </dgm:pt>
    <dgm:pt modelId="{98326969-1016-4355-B2C5-F7891FDBD3E3}">
      <dgm:prSet phldrT="[Text]"/>
      <dgm:spPr>
        <a:solidFill>
          <a:schemeClr val="accent2">
            <a:lumMod val="50000"/>
          </a:schemeClr>
        </a:solidFill>
      </dgm:spPr>
      <dgm:t>
        <a:bodyPr/>
        <a:lstStyle/>
        <a:p>
          <a:r>
            <a:rPr lang="ru-RU" dirty="0"/>
            <a:t>Поверхностное изучение истории пациента</a:t>
          </a:r>
          <a:endParaRPr lang="en-US" dirty="0"/>
        </a:p>
      </dgm:t>
    </dgm:pt>
    <dgm:pt modelId="{3B8872BC-4896-4094-AEB3-FED868A64092}" type="parTrans" cxnId="{7B66B9A9-67D1-4A21-B2AA-BBDCC2EC8B17}">
      <dgm:prSet/>
      <dgm:spPr/>
      <dgm:t>
        <a:bodyPr/>
        <a:lstStyle/>
        <a:p>
          <a:endParaRPr lang="en-US"/>
        </a:p>
      </dgm:t>
    </dgm:pt>
    <dgm:pt modelId="{A7B9308A-6DE5-4087-8889-9AAFF4225999}" type="sibTrans" cxnId="{7B66B9A9-67D1-4A21-B2AA-BBDCC2EC8B17}">
      <dgm:prSet/>
      <dgm:spPr/>
      <dgm:t>
        <a:bodyPr/>
        <a:lstStyle/>
        <a:p>
          <a:endParaRPr lang="en-US"/>
        </a:p>
      </dgm:t>
    </dgm:pt>
    <dgm:pt modelId="{1EB1B9DE-B4DD-4C52-8512-510011BEACCF}">
      <dgm:prSet phldrT="[Text]"/>
      <dgm:spPr>
        <a:solidFill>
          <a:srgbClr val="FF0000"/>
        </a:solidFill>
      </dgm:spPr>
      <dgm:t>
        <a:bodyPr/>
        <a:lstStyle/>
        <a:p>
          <a:r>
            <a:rPr lang="ru-RU" dirty="0"/>
            <a:t>Некачественное лечение (врачебные ошибки)</a:t>
          </a:r>
          <a:endParaRPr lang="en-US" dirty="0"/>
        </a:p>
      </dgm:t>
    </dgm:pt>
    <dgm:pt modelId="{F6B0BAA5-8762-4202-B5E8-B3AFC6A90A6F}" type="parTrans" cxnId="{4E6B8307-3A79-47F8-BCC3-499A304A0304}">
      <dgm:prSet/>
      <dgm:spPr/>
      <dgm:t>
        <a:bodyPr/>
        <a:lstStyle/>
        <a:p>
          <a:endParaRPr lang="en-US"/>
        </a:p>
      </dgm:t>
    </dgm:pt>
    <dgm:pt modelId="{676EE26D-17C8-4229-9999-513E54BC387A}" type="sibTrans" cxnId="{4E6B8307-3A79-47F8-BCC3-499A304A0304}">
      <dgm:prSet/>
      <dgm:spPr/>
      <dgm:t>
        <a:bodyPr/>
        <a:lstStyle/>
        <a:p>
          <a:endParaRPr lang="en-US"/>
        </a:p>
      </dgm:t>
    </dgm:pt>
    <dgm:pt modelId="{A8F65B5A-FA6A-4457-BB53-9F0DF1F84BE5}" type="pres">
      <dgm:prSet presAssocID="{1725EE5E-087D-41CA-A7D6-1CAA6E8FFCE3}" presName="Name0" presStyleCnt="0">
        <dgm:presLayoutVars>
          <dgm:dir/>
          <dgm:animLvl val="lvl"/>
          <dgm:resizeHandles val="exact"/>
        </dgm:presLayoutVars>
      </dgm:prSet>
      <dgm:spPr/>
      <dgm:t>
        <a:bodyPr/>
        <a:lstStyle/>
        <a:p>
          <a:endParaRPr lang="ru-RU"/>
        </a:p>
      </dgm:t>
    </dgm:pt>
    <dgm:pt modelId="{BBCB606C-E4E7-4CD3-8987-4D12865EF501}" type="pres">
      <dgm:prSet presAssocID="{FF71F95B-6174-40D6-90E1-F5A7FB551CFD}" presName="parTxOnly" presStyleLbl="node1" presStyleIdx="0" presStyleCnt="3">
        <dgm:presLayoutVars>
          <dgm:chMax val="0"/>
          <dgm:chPref val="0"/>
          <dgm:bulletEnabled val="1"/>
        </dgm:presLayoutVars>
      </dgm:prSet>
      <dgm:spPr/>
      <dgm:t>
        <a:bodyPr/>
        <a:lstStyle/>
        <a:p>
          <a:endParaRPr lang="ru-RU"/>
        </a:p>
      </dgm:t>
    </dgm:pt>
    <dgm:pt modelId="{DC951EB3-11F4-4EAA-BF87-97A7C8EC2858}" type="pres">
      <dgm:prSet presAssocID="{8231D2C9-5FF4-4F53-88BF-80095812AE2A}" presName="parTxOnlySpace" presStyleCnt="0"/>
      <dgm:spPr/>
    </dgm:pt>
    <dgm:pt modelId="{E8F75F01-E6E6-4A62-9084-732FF93D4CA7}" type="pres">
      <dgm:prSet presAssocID="{98326969-1016-4355-B2C5-F7891FDBD3E3}" presName="parTxOnly" presStyleLbl="node1" presStyleIdx="1" presStyleCnt="3">
        <dgm:presLayoutVars>
          <dgm:chMax val="0"/>
          <dgm:chPref val="0"/>
          <dgm:bulletEnabled val="1"/>
        </dgm:presLayoutVars>
      </dgm:prSet>
      <dgm:spPr/>
      <dgm:t>
        <a:bodyPr/>
        <a:lstStyle/>
        <a:p>
          <a:endParaRPr lang="ru-RU"/>
        </a:p>
      </dgm:t>
    </dgm:pt>
    <dgm:pt modelId="{35835E8F-6C49-4134-B4D4-5C58F392473B}" type="pres">
      <dgm:prSet presAssocID="{A7B9308A-6DE5-4087-8889-9AAFF4225999}" presName="parTxOnlySpace" presStyleCnt="0"/>
      <dgm:spPr/>
    </dgm:pt>
    <dgm:pt modelId="{8A139C0D-BA21-4AD5-B0C2-06564B060249}" type="pres">
      <dgm:prSet presAssocID="{1EB1B9DE-B4DD-4C52-8512-510011BEACCF}" presName="parTxOnly" presStyleLbl="node1" presStyleIdx="2" presStyleCnt="3">
        <dgm:presLayoutVars>
          <dgm:chMax val="0"/>
          <dgm:chPref val="0"/>
          <dgm:bulletEnabled val="1"/>
        </dgm:presLayoutVars>
      </dgm:prSet>
      <dgm:spPr/>
      <dgm:t>
        <a:bodyPr/>
        <a:lstStyle/>
        <a:p>
          <a:endParaRPr lang="ru-RU"/>
        </a:p>
      </dgm:t>
    </dgm:pt>
  </dgm:ptLst>
  <dgm:cxnLst>
    <dgm:cxn modelId="{BFFE2298-7E25-4BFC-BC22-E6FD61FF475F}" type="presOf" srcId="{1725EE5E-087D-41CA-A7D6-1CAA6E8FFCE3}" destId="{A8F65B5A-FA6A-4457-BB53-9F0DF1F84BE5}" srcOrd="0" destOrd="0" presId="urn:microsoft.com/office/officeart/2005/8/layout/chevron1"/>
    <dgm:cxn modelId="{AA451540-945E-4FF7-B981-955727840D69}" type="presOf" srcId="{1EB1B9DE-B4DD-4C52-8512-510011BEACCF}" destId="{8A139C0D-BA21-4AD5-B0C2-06564B060249}" srcOrd="0" destOrd="0" presId="urn:microsoft.com/office/officeart/2005/8/layout/chevron1"/>
    <dgm:cxn modelId="{E5294351-3BC5-4915-8DA1-74A3097F9E44}" type="presOf" srcId="{FF71F95B-6174-40D6-90E1-F5A7FB551CFD}" destId="{BBCB606C-E4E7-4CD3-8987-4D12865EF501}" srcOrd="0" destOrd="0" presId="urn:microsoft.com/office/officeart/2005/8/layout/chevron1"/>
    <dgm:cxn modelId="{580BE9BA-4B0C-4D00-9BCC-740CAC5BF36A}" srcId="{1725EE5E-087D-41CA-A7D6-1CAA6E8FFCE3}" destId="{FF71F95B-6174-40D6-90E1-F5A7FB551CFD}" srcOrd="0" destOrd="0" parTransId="{A24D8EC1-1105-4421-8AB5-3C11F3F99F5D}" sibTransId="{8231D2C9-5FF4-4F53-88BF-80095812AE2A}"/>
    <dgm:cxn modelId="{4E6B8307-3A79-47F8-BCC3-499A304A0304}" srcId="{1725EE5E-087D-41CA-A7D6-1CAA6E8FFCE3}" destId="{1EB1B9DE-B4DD-4C52-8512-510011BEACCF}" srcOrd="2" destOrd="0" parTransId="{F6B0BAA5-8762-4202-B5E8-B3AFC6A90A6F}" sibTransId="{676EE26D-17C8-4229-9999-513E54BC387A}"/>
    <dgm:cxn modelId="{7B66B9A9-67D1-4A21-B2AA-BBDCC2EC8B17}" srcId="{1725EE5E-087D-41CA-A7D6-1CAA6E8FFCE3}" destId="{98326969-1016-4355-B2C5-F7891FDBD3E3}" srcOrd="1" destOrd="0" parTransId="{3B8872BC-4896-4094-AEB3-FED868A64092}" sibTransId="{A7B9308A-6DE5-4087-8889-9AAFF4225999}"/>
    <dgm:cxn modelId="{0251DEF1-F395-4CF7-AFB4-02B69481237A}" type="presOf" srcId="{98326969-1016-4355-B2C5-F7891FDBD3E3}" destId="{E8F75F01-E6E6-4A62-9084-732FF93D4CA7}" srcOrd="0" destOrd="0" presId="urn:microsoft.com/office/officeart/2005/8/layout/chevron1"/>
    <dgm:cxn modelId="{E34AFCEE-B654-4F9E-AA94-072FD0C0692D}" type="presParOf" srcId="{A8F65B5A-FA6A-4457-BB53-9F0DF1F84BE5}" destId="{BBCB606C-E4E7-4CD3-8987-4D12865EF501}" srcOrd="0" destOrd="0" presId="urn:microsoft.com/office/officeart/2005/8/layout/chevron1"/>
    <dgm:cxn modelId="{1858E3B0-FCE0-4DEF-B5C6-2697937835BF}" type="presParOf" srcId="{A8F65B5A-FA6A-4457-BB53-9F0DF1F84BE5}" destId="{DC951EB3-11F4-4EAA-BF87-97A7C8EC2858}" srcOrd="1" destOrd="0" presId="urn:microsoft.com/office/officeart/2005/8/layout/chevron1"/>
    <dgm:cxn modelId="{147B2B95-BF5A-4356-B6A2-28CC29C6192E}" type="presParOf" srcId="{A8F65B5A-FA6A-4457-BB53-9F0DF1F84BE5}" destId="{E8F75F01-E6E6-4A62-9084-732FF93D4CA7}" srcOrd="2" destOrd="0" presId="urn:microsoft.com/office/officeart/2005/8/layout/chevron1"/>
    <dgm:cxn modelId="{6B99C3FB-2552-45EA-9C2D-1ED5EA53A62C}" type="presParOf" srcId="{A8F65B5A-FA6A-4457-BB53-9F0DF1F84BE5}" destId="{35835E8F-6C49-4134-B4D4-5C58F392473B}" srcOrd="3" destOrd="0" presId="urn:microsoft.com/office/officeart/2005/8/layout/chevron1"/>
    <dgm:cxn modelId="{56AEBF3B-5823-4B07-9AF3-889F62822BD7}" type="presParOf" srcId="{A8F65B5A-FA6A-4457-BB53-9F0DF1F84BE5}" destId="{8A139C0D-BA21-4AD5-B0C2-06564B060249}" srcOrd="4" destOrd="0" presId="urn:microsoft.com/office/officeart/2005/8/layout/chevro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BBB54A-9A2A-459B-A0A0-C5CEB3D308A3}" type="doc">
      <dgm:prSet loTypeId="urn:microsoft.com/office/officeart/2008/layout/AlternatingPictureBlocks" loCatId="list" qsTypeId="urn:microsoft.com/office/officeart/2005/8/quickstyle/simple1#7" qsCatId="simple" csTypeId="urn:microsoft.com/office/officeart/2005/8/colors/accent2_2" csCatId="accent2" phldr="1"/>
      <dgm:spPr/>
    </dgm:pt>
    <dgm:pt modelId="{B7B8A6D2-BBBE-42F2-B300-598619C2F6F4}">
      <dgm:prSet phldrT="[Text]"/>
      <dgm:spPr>
        <a:solidFill>
          <a:schemeClr val="accent2">
            <a:lumMod val="50000"/>
          </a:schemeClr>
        </a:solidFill>
      </dgm:spPr>
      <dgm:t>
        <a:bodyPr/>
        <a:lstStyle/>
        <a:p>
          <a:r>
            <a:rPr lang="ru-RU" dirty="0"/>
            <a:t>Не вникать</a:t>
          </a:r>
          <a:endParaRPr lang="en-US" dirty="0"/>
        </a:p>
      </dgm:t>
    </dgm:pt>
    <dgm:pt modelId="{0E0D7E78-7A7C-446C-BD7F-A9CF41917B43}" type="parTrans" cxnId="{23D83D7A-AA05-4015-B8ED-1A2ECF14E305}">
      <dgm:prSet/>
      <dgm:spPr/>
      <dgm:t>
        <a:bodyPr/>
        <a:lstStyle/>
        <a:p>
          <a:endParaRPr lang="en-US"/>
        </a:p>
      </dgm:t>
    </dgm:pt>
    <dgm:pt modelId="{37DB10D6-1F72-4837-A02D-DB2BE556BC8F}" type="sibTrans" cxnId="{23D83D7A-AA05-4015-B8ED-1A2ECF14E305}">
      <dgm:prSet/>
      <dgm:spPr/>
      <dgm:t>
        <a:bodyPr/>
        <a:lstStyle/>
        <a:p>
          <a:endParaRPr lang="en-US"/>
        </a:p>
      </dgm:t>
    </dgm:pt>
    <dgm:pt modelId="{BDCF3383-7585-46F0-82F0-904D4AAB565D}">
      <dgm:prSet phldrT="[Text]"/>
      <dgm:spPr/>
      <dgm:t>
        <a:bodyPr/>
        <a:lstStyle/>
        <a:p>
          <a:r>
            <a:rPr lang="ru-RU" dirty="0"/>
            <a:t>Спросить у пациента</a:t>
          </a:r>
          <a:endParaRPr lang="en-US" dirty="0"/>
        </a:p>
      </dgm:t>
    </dgm:pt>
    <dgm:pt modelId="{4148B962-4731-4937-AF62-8F9F2590D973}" type="parTrans" cxnId="{6A8D4021-2FEA-49D2-AABD-14EB6FFEF383}">
      <dgm:prSet/>
      <dgm:spPr/>
      <dgm:t>
        <a:bodyPr/>
        <a:lstStyle/>
        <a:p>
          <a:endParaRPr lang="en-US"/>
        </a:p>
      </dgm:t>
    </dgm:pt>
    <dgm:pt modelId="{FD950975-D5B7-4CA3-A8EF-17EBBFDE74C8}" type="sibTrans" cxnId="{6A8D4021-2FEA-49D2-AABD-14EB6FFEF383}">
      <dgm:prSet/>
      <dgm:spPr/>
      <dgm:t>
        <a:bodyPr/>
        <a:lstStyle/>
        <a:p>
          <a:endParaRPr lang="en-US"/>
        </a:p>
      </dgm:t>
    </dgm:pt>
    <dgm:pt modelId="{0E20DB55-3C67-4BFF-95A5-EDC859B7945E}">
      <dgm:prSet phldrT="[Text]"/>
      <dgm:spPr>
        <a:solidFill>
          <a:schemeClr val="accent2">
            <a:lumMod val="60000"/>
            <a:lumOff val="40000"/>
          </a:schemeClr>
        </a:solidFill>
      </dgm:spPr>
      <dgm:t>
        <a:bodyPr/>
        <a:lstStyle/>
        <a:p>
          <a:r>
            <a:rPr lang="ru-RU" dirty="0"/>
            <a:t>Спросить у коллеги</a:t>
          </a:r>
          <a:endParaRPr lang="en-US" dirty="0"/>
        </a:p>
      </dgm:t>
    </dgm:pt>
    <dgm:pt modelId="{10E792BD-32E9-41A0-8E0D-A81D06EC2BC2}" type="parTrans" cxnId="{A9D99421-AE4D-4A81-9A4D-7A2BF89CBC96}">
      <dgm:prSet/>
      <dgm:spPr/>
      <dgm:t>
        <a:bodyPr/>
        <a:lstStyle/>
        <a:p>
          <a:endParaRPr lang="en-US"/>
        </a:p>
      </dgm:t>
    </dgm:pt>
    <dgm:pt modelId="{6FECBBE9-1568-472F-B2CC-7095ECEA102A}" type="sibTrans" cxnId="{A9D99421-AE4D-4A81-9A4D-7A2BF89CBC96}">
      <dgm:prSet/>
      <dgm:spPr/>
      <dgm:t>
        <a:bodyPr/>
        <a:lstStyle/>
        <a:p>
          <a:endParaRPr lang="en-US"/>
        </a:p>
      </dgm:t>
    </dgm:pt>
    <dgm:pt modelId="{9A840B48-4B0E-4604-89B4-92996321A81F}" type="pres">
      <dgm:prSet presAssocID="{E3BBB54A-9A2A-459B-A0A0-C5CEB3D308A3}" presName="linearFlow" presStyleCnt="0">
        <dgm:presLayoutVars>
          <dgm:dir/>
          <dgm:resizeHandles val="exact"/>
        </dgm:presLayoutVars>
      </dgm:prSet>
      <dgm:spPr/>
    </dgm:pt>
    <dgm:pt modelId="{64A522EB-0A99-4820-B2AB-D75296FECCC2}" type="pres">
      <dgm:prSet presAssocID="{B7B8A6D2-BBBE-42F2-B300-598619C2F6F4}" presName="comp" presStyleCnt="0"/>
      <dgm:spPr/>
    </dgm:pt>
    <dgm:pt modelId="{7F57E23B-E020-4CAD-9E00-86DD979CBE65}" type="pres">
      <dgm:prSet presAssocID="{B7B8A6D2-BBBE-42F2-B300-598619C2F6F4}" presName="rect2" presStyleLbl="node1" presStyleIdx="0" presStyleCnt="3">
        <dgm:presLayoutVars>
          <dgm:bulletEnabled val="1"/>
        </dgm:presLayoutVars>
      </dgm:prSet>
      <dgm:spPr/>
      <dgm:t>
        <a:bodyPr/>
        <a:lstStyle/>
        <a:p>
          <a:endParaRPr lang="ru-RU"/>
        </a:p>
      </dgm:t>
    </dgm:pt>
    <dgm:pt modelId="{46B172A5-B0F8-4C09-9434-BBFABA09A039}" type="pres">
      <dgm:prSet presAssocID="{B7B8A6D2-BBBE-42F2-B300-598619C2F6F4}" presName="rect1" presStyleLbl="lnNode1" presStyleIdx="0" presStyleCnt="3"/>
      <dgm:spPr>
        <a:solidFill>
          <a:schemeClr val="accent2">
            <a:lumMod val="50000"/>
          </a:schemeClr>
        </a:solidFill>
      </dgm:spPr>
    </dgm:pt>
    <dgm:pt modelId="{0B28E555-5018-4503-903A-1E6D5B21B99D}" type="pres">
      <dgm:prSet presAssocID="{37DB10D6-1F72-4837-A02D-DB2BE556BC8F}" presName="sibTrans" presStyleCnt="0"/>
      <dgm:spPr/>
    </dgm:pt>
    <dgm:pt modelId="{95691756-1C06-4866-B8BA-1D05F6E0B216}" type="pres">
      <dgm:prSet presAssocID="{BDCF3383-7585-46F0-82F0-904D4AAB565D}" presName="comp" presStyleCnt="0"/>
      <dgm:spPr/>
    </dgm:pt>
    <dgm:pt modelId="{4A8F1275-8663-469D-861B-743AE2A267BD}" type="pres">
      <dgm:prSet presAssocID="{BDCF3383-7585-46F0-82F0-904D4AAB565D}" presName="rect2" presStyleLbl="node1" presStyleIdx="1" presStyleCnt="3">
        <dgm:presLayoutVars>
          <dgm:bulletEnabled val="1"/>
        </dgm:presLayoutVars>
      </dgm:prSet>
      <dgm:spPr/>
      <dgm:t>
        <a:bodyPr/>
        <a:lstStyle/>
        <a:p>
          <a:endParaRPr lang="ru-RU"/>
        </a:p>
      </dgm:t>
    </dgm:pt>
    <dgm:pt modelId="{555FAF3D-3ABA-4C00-929B-75263D67279D}" type="pres">
      <dgm:prSet presAssocID="{BDCF3383-7585-46F0-82F0-904D4AAB565D}" presName="rect1" presStyleLbl="lnNode1" presStyleIdx="1" presStyleCnt="3"/>
      <dgm:spPr/>
    </dgm:pt>
    <dgm:pt modelId="{9BDBE695-2983-4404-9E17-0F8AFE4B8C4E}" type="pres">
      <dgm:prSet presAssocID="{FD950975-D5B7-4CA3-A8EF-17EBBFDE74C8}" presName="sibTrans" presStyleCnt="0"/>
      <dgm:spPr/>
    </dgm:pt>
    <dgm:pt modelId="{70AA5F62-F16A-498E-988A-8DAB74638DB6}" type="pres">
      <dgm:prSet presAssocID="{0E20DB55-3C67-4BFF-95A5-EDC859B7945E}" presName="comp" presStyleCnt="0"/>
      <dgm:spPr/>
    </dgm:pt>
    <dgm:pt modelId="{2E032700-9267-4748-B3A6-090F3F84F54E}" type="pres">
      <dgm:prSet presAssocID="{0E20DB55-3C67-4BFF-95A5-EDC859B7945E}" presName="rect2" presStyleLbl="node1" presStyleIdx="2" presStyleCnt="3">
        <dgm:presLayoutVars>
          <dgm:bulletEnabled val="1"/>
        </dgm:presLayoutVars>
      </dgm:prSet>
      <dgm:spPr/>
      <dgm:t>
        <a:bodyPr/>
        <a:lstStyle/>
        <a:p>
          <a:endParaRPr lang="ru-RU"/>
        </a:p>
      </dgm:t>
    </dgm:pt>
    <dgm:pt modelId="{1F99E90B-919F-44DD-8CEF-15A6FF61428B}" type="pres">
      <dgm:prSet presAssocID="{0E20DB55-3C67-4BFF-95A5-EDC859B7945E}" presName="rect1" presStyleLbl="lnNode1" presStyleIdx="2" presStyleCnt="3" custLinFactNeighborY="7112"/>
      <dgm:spPr>
        <a:solidFill>
          <a:schemeClr val="accent2">
            <a:lumMod val="60000"/>
            <a:lumOff val="40000"/>
          </a:schemeClr>
        </a:solidFill>
      </dgm:spPr>
    </dgm:pt>
  </dgm:ptLst>
  <dgm:cxnLst>
    <dgm:cxn modelId="{23D83D7A-AA05-4015-B8ED-1A2ECF14E305}" srcId="{E3BBB54A-9A2A-459B-A0A0-C5CEB3D308A3}" destId="{B7B8A6D2-BBBE-42F2-B300-598619C2F6F4}" srcOrd="0" destOrd="0" parTransId="{0E0D7E78-7A7C-446C-BD7F-A9CF41917B43}" sibTransId="{37DB10D6-1F72-4837-A02D-DB2BE556BC8F}"/>
    <dgm:cxn modelId="{787584EE-4B7C-47EA-BA3F-A6AB8BD18B40}" type="presOf" srcId="{E3BBB54A-9A2A-459B-A0A0-C5CEB3D308A3}" destId="{9A840B48-4B0E-4604-89B4-92996321A81F}" srcOrd="0" destOrd="0" presId="urn:microsoft.com/office/officeart/2008/layout/AlternatingPictureBlocks"/>
    <dgm:cxn modelId="{A9D99421-AE4D-4A81-9A4D-7A2BF89CBC96}" srcId="{E3BBB54A-9A2A-459B-A0A0-C5CEB3D308A3}" destId="{0E20DB55-3C67-4BFF-95A5-EDC859B7945E}" srcOrd="2" destOrd="0" parTransId="{10E792BD-32E9-41A0-8E0D-A81D06EC2BC2}" sibTransId="{6FECBBE9-1568-472F-B2CC-7095ECEA102A}"/>
    <dgm:cxn modelId="{CC875B55-7C47-43D7-82BA-6DDF1E8D81A5}" type="presOf" srcId="{B7B8A6D2-BBBE-42F2-B300-598619C2F6F4}" destId="{7F57E23B-E020-4CAD-9E00-86DD979CBE65}" srcOrd="0" destOrd="0" presId="urn:microsoft.com/office/officeart/2008/layout/AlternatingPictureBlocks"/>
    <dgm:cxn modelId="{6C723F0F-A0C2-48F8-B75E-3BB3B03784D7}" type="presOf" srcId="{0E20DB55-3C67-4BFF-95A5-EDC859B7945E}" destId="{2E032700-9267-4748-B3A6-090F3F84F54E}" srcOrd="0" destOrd="0" presId="urn:microsoft.com/office/officeart/2008/layout/AlternatingPictureBlocks"/>
    <dgm:cxn modelId="{6F941FE6-7141-412D-9DAD-D8645BA50BB4}" type="presOf" srcId="{BDCF3383-7585-46F0-82F0-904D4AAB565D}" destId="{4A8F1275-8663-469D-861B-743AE2A267BD}" srcOrd="0" destOrd="0" presId="urn:microsoft.com/office/officeart/2008/layout/AlternatingPictureBlocks"/>
    <dgm:cxn modelId="{6A8D4021-2FEA-49D2-AABD-14EB6FFEF383}" srcId="{E3BBB54A-9A2A-459B-A0A0-C5CEB3D308A3}" destId="{BDCF3383-7585-46F0-82F0-904D4AAB565D}" srcOrd="1" destOrd="0" parTransId="{4148B962-4731-4937-AF62-8F9F2590D973}" sibTransId="{FD950975-D5B7-4CA3-A8EF-17EBBFDE74C8}"/>
    <dgm:cxn modelId="{B19049EF-9FE0-42D0-BEE4-079245A90C17}" type="presParOf" srcId="{9A840B48-4B0E-4604-89B4-92996321A81F}" destId="{64A522EB-0A99-4820-B2AB-D75296FECCC2}" srcOrd="0" destOrd="0" presId="urn:microsoft.com/office/officeart/2008/layout/AlternatingPictureBlocks"/>
    <dgm:cxn modelId="{89540245-9A65-4BAB-90A9-93DFBB9FF278}" type="presParOf" srcId="{64A522EB-0A99-4820-B2AB-D75296FECCC2}" destId="{7F57E23B-E020-4CAD-9E00-86DD979CBE65}" srcOrd="0" destOrd="0" presId="urn:microsoft.com/office/officeart/2008/layout/AlternatingPictureBlocks"/>
    <dgm:cxn modelId="{1B39CAB0-D6F1-4F48-860C-74FEE7922EF8}" type="presParOf" srcId="{64A522EB-0A99-4820-B2AB-D75296FECCC2}" destId="{46B172A5-B0F8-4C09-9434-BBFABA09A039}" srcOrd="1" destOrd="0" presId="urn:microsoft.com/office/officeart/2008/layout/AlternatingPictureBlocks"/>
    <dgm:cxn modelId="{D7AECB0E-465E-4DBB-848E-37C395C00536}" type="presParOf" srcId="{9A840B48-4B0E-4604-89B4-92996321A81F}" destId="{0B28E555-5018-4503-903A-1E6D5B21B99D}" srcOrd="1" destOrd="0" presId="urn:microsoft.com/office/officeart/2008/layout/AlternatingPictureBlocks"/>
    <dgm:cxn modelId="{B4284AC9-EC90-47E3-9089-56F1E9BAF37C}" type="presParOf" srcId="{9A840B48-4B0E-4604-89B4-92996321A81F}" destId="{95691756-1C06-4866-B8BA-1D05F6E0B216}" srcOrd="2" destOrd="0" presId="urn:microsoft.com/office/officeart/2008/layout/AlternatingPictureBlocks"/>
    <dgm:cxn modelId="{0FF781C3-FE3C-457E-8DF6-866564E52337}" type="presParOf" srcId="{95691756-1C06-4866-B8BA-1D05F6E0B216}" destId="{4A8F1275-8663-469D-861B-743AE2A267BD}" srcOrd="0" destOrd="0" presId="urn:microsoft.com/office/officeart/2008/layout/AlternatingPictureBlocks"/>
    <dgm:cxn modelId="{7B12F64C-3764-4B66-8E29-2A75A87E2F06}" type="presParOf" srcId="{95691756-1C06-4866-B8BA-1D05F6E0B216}" destId="{555FAF3D-3ABA-4C00-929B-75263D67279D}" srcOrd="1" destOrd="0" presId="urn:microsoft.com/office/officeart/2008/layout/AlternatingPictureBlocks"/>
    <dgm:cxn modelId="{6D74DE2D-7E47-4EF2-AE27-2B33A8D536B5}" type="presParOf" srcId="{9A840B48-4B0E-4604-89B4-92996321A81F}" destId="{9BDBE695-2983-4404-9E17-0F8AFE4B8C4E}" srcOrd="3" destOrd="0" presId="urn:microsoft.com/office/officeart/2008/layout/AlternatingPictureBlocks"/>
    <dgm:cxn modelId="{0FBAE25E-6E0F-4C1C-9B5C-BE38885110B6}" type="presParOf" srcId="{9A840B48-4B0E-4604-89B4-92996321A81F}" destId="{70AA5F62-F16A-498E-988A-8DAB74638DB6}" srcOrd="4" destOrd="0" presId="urn:microsoft.com/office/officeart/2008/layout/AlternatingPictureBlocks"/>
    <dgm:cxn modelId="{A06AD16F-2657-47B5-9DD5-BBC4CEB87785}" type="presParOf" srcId="{70AA5F62-F16A-498E-988A-8DAB74638DB6}" destId="{2E032700-9267-4748-B3A6-090F3F84F54E}" srcOrd="0" destOrd="0" presId="urn:microsoft.com/office/officeart/2008/layout/AlternatingPictureBlocks"/>
    <dgm:cxn modelId="{4772FFE8-1F52-4934-AC0C-66B38594051D}" type="presParOf" srcId="{70AA5F62-F16A-498E-988A-8DAB74638DB6}" destId="{1F99E90B-919F-44DD-8CEF-15A6FF61428B}" srcOrd="1" destOrd="0" presId="urn:microsoft.com/office/officeart/2008/layout/AlternatingPictureBlock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FE4BEAC-1060-42B0-845A-0567445027B1}" type="doc">
      <dgm:prSet loTypeId="urn:microsoft.com/office/officeart/2005/8/layout/target3" loCatId="relationship" qsTypeId="urn:microsoft.com/office/officeart/2005/8/quickstyle/simple1#1" qsCatId="simple" csTypeId="urn:microsoft.com/office/officeart/2005/8/colors/accent1_2#1" csCatId="accent1" phldr="1"/>
      <dgm:spPr/>
      <dgm:t>
        <a:bodyPr/>
        <a:lstStyle/>
        <a:p>
          <a:endParaRPr lang="en-US"/>
        </a:p>
      </dgm:t>
    </dgm:pt>
    <dgm:pt modelId="{197D188E-B8FD-4C22-BFC5-95A4712DD26C}">
      <dgm:prSet/>
      <dgm:spPr/>
      <dgm:t>
        <a:bodyPr/>
        <a:lstStyle/>
        <a:p>
          <a:r>
            <a:rPr lang="ru-RU" dirty="0"/>
            <a:t>Мы разработали </a:t>
          </a:r>
          <a:r>
            <a:rPr lang="ru-RU" b="1" dirty="0" err="1">
              <a:solidFill>
                <a:srgbClr val="0070C0"/>
              </a:solidFill>
            </a:rPr>
            <a:t>mediSensum</a:t>
          </a:r>
          <a:r>
            <a:rPr lang="ru-RU" b="1" dirty="0">
              <a:solidFill>
                <a:srgbClr val="0070C0"/>
              </a:solidFill>
            </a:rPr>
            <a:t> </a:t>
          </a:r>
          <a:r>
            <a:rPr lang="en-US" b="1" dirty="0">
              <a:solidFill>
                <a:srgbClr val="0070C0"/>
              </a:solidFill>
            </a:rPr>
            <a:t>Server</a:t>
          </a:r>
          <a:r>
            <a:rPr lang="ru-RU" dirty="0"/>
            <a:t>, </a:t>
          </a:r>
        </a:p>
      </dgm:t>
    </dgm:pt>
    <dgm:pt modelId="{8F3279C9-9CD8-4B2F-B100-5B61DAF1E620}" type="parTrans" cxnId="{59D13A70-E79D-4E42-B0BE-B712799D80BA}">
      <dgm:prSet/>
      <dgm:spPr/>
      <dgm:t>
        <a:bodyPr/>
        <a:lstStyle/>
        <a:p>
          <a:endParaRPr lang="en-US"/>
        </a:p>
      </dgm:t>
    </dgm:pt>
    <dgm:pt modelId="{4618DC77-2041-4216-963D-3EEF52330DBF}" type="sibTrans" cxnId="{59D13A70-E79D-4E42-B0BE-B712799D80BA}">
      <dgm:prSet/>
      <dgm:spPr/>
      <dgm:t>
        <a:bodyPr/>
        <a:lstStyle/>
        <a:p>
          <a:endParaRPr lang="en-US"/>
        </a:p>
      </dgm:t>
    </dgm:pt>
    <dgm:pt modelId="{284CAA68-503E-4CD1-9DF2-59D42359694F}">
      <dgm:prSet/>
      <dgm:spPr/>
      <dgm:t>
        <a:bodyPr/>
        <a:lstStyle/>
        <a:p>
          <a:r>
            <a:rPr lang="ru-RU" dirty="0"/>
            <a:t>помогающий </a:t>
          </a:r>
          <a:r>
            <a:rPr lang="ru-RU" b="1" dirty="0">
              <a:solidFill>
                <a:srgbClr val="0070C0"/>
              </a:solidFill>
            </a:rPr>
            <a:t>клиникам</a:t>
          </a:r>
          <a:r>
            <a:rPr lang="ru-RU" dirty="0"/>
            <a:t> решать проблемы </a:t>
          </a:r>
          <a:r>
            <a:rPr lang="ru-RU" b="1" dirty="0" smtClean="0">
              <a:solidFill>
                <a:srgbClr val="0070C0"/>
              </a:solidFill>
            </a:rPr>
            <a:t>качества </a:t>
          </a:r>
          <a:r>
            <a:rPr lang="ru-RU" b="1" dirty="0">
              <a:solidFill>
                <a:srgbClr val="0070C0"/>
              </a:solidFill>
            </a:rPr>
            <a:t>лечения</a:t>
          </a:r>
          <a:endParaRPr lang="ru-RU" dirty="0">
            <a:solidFill>
              <a:srgbClr val="0070C0"/>
            </a:solidFill>
          </a:endParaRPr>
        </a:p>
      </dgm:t>
    </dgm:pt>
    <dgm:pt modelId="{629B5329-3ADF-45C9-827E-80F783E2B049}" type="parTrans" cxnId="{0E85D8F1-3399-4BAA-A8F1-CAE2567DCADC}">
      <dgm:prSet/>
      <dgm:spPr/>
      <dgm:t>
        <a:bodyPr/>
        <a:lstStyle/>
        <a:p>
          <a:endParaRPr lang="en-US"/>
        </a:p>
      </dgm:t>
    </dgm:pt>
    <dgm:pt modelId="{E03D9E3F-CB6A-4B2C-AC66-E4C6CC52698C}" type="sibTrans" cxnId="{0E85D8F1-3399-4BAA-A8F1-CAE2567DCADC}">
      <dgm:prSet/>
      <dgm:spPr/>
      <dgm:t>
        <a:bodyPr/>
        <a:lstStyle/>
        <a:p>
          <a:endParaRPr lang="en-US"/>
        </a:p>
      </dgm:t>
    </dgm:pt>
    <dgm:pt modelId="{4D8314CC-956A-4F43-8C8F-013E2373DC13}">
      <dgm:prSet/>
      <dgm:spPr/>
      <dgm:t>
        <a:bodyPr/>
        <a:lstStyle/>
        <a:p>
          <a:r>
            <a:rPr lang="ru-RU" dirty="0"/>
            <a:t>при помощи </a:t>
          </a:r>
          <a:r>
            <a:rPr lang="ru-RU" b="1" dirty="0">
              <a:solidFill>
                <a:srgbClr val="0070C0"/>
              </a:solidFill>
            </a:rPr>
            <a:t>семантического анализа истории болезни</a:t>
          </a:r>
          <a:endParaRPr lang="ru-RU" dirty="0">
            <a:solidFill>
              <a:srgbClr val="0070C0"/>
            </a:solidFill>
          </a:endParaRPr>
        </a:p>
      </dgm:t>
    </dgm:pt>
    <dgm:pt modelId="{EBA6C4ED-45E1-4219-9711-E3668D4BF9DE}" type="parTrans" cxnId="{15D2E5B0-3DA9-4B5A-A76A-6C217AE7CBC5}">
      <dgm:prSet/>
      <dgm:spPr/>
      <dgm:t>
        <a:bodyPr/>
        <a:lstStyle/>
        <a:p>
          <a:endParaRPr lang="en-US"/>
        </a:p>
      </dgm:t>
    </dgm:pt>
    <dgm:pt modelId="{2183C3FA-9C2C-40D2-B754-E93C3054CEB0}" type="sibTrans" cxnId="{15D2E5B0-3DA9-4B5A-A76A-6C217AE7CBC5}">
      <dgm:prSet/>
      <dgm:spPr/>
      <dgm:t>
        <a:bodyPr/>
        <a:lstStyle/>
        <a:p>
          <a:endParaRPr lang="en-US"/>
        </a:p>
      </dgm:t>
    </dgm:pt>
    <dgm:pt modelId="{DC161B2E-7472-4516-8298-09F51FF3B6AD}">
      <dgm:prSet/>
      <dgm:spPr/>
      <dgm:t>
        <a:bodyPr/>
        <a:lstStyle/>
        <a:p>
          <a:r>
            <a:rPr lang="ru-RU" b="0" dirty="0"/>
            <a:t>на основе </a:t>
          </a:r>
          <a:r>
            <a:rPr lang="ru-RU" b="1" dirty="0">
              <a:solidFill>
                <a:srgbClr val="0070C0"/>
              </a:solidFill>
            </a:rPr>
            <a:t>собственной </a:t>
          </a:r>
          <a:r>
            <a:rPr lang="ru-RU" b="1" dirty="0" smtClean="0">
              <a:solidFill>
                <a:srgbClr val="0070C0"/>
              </a:solidFill>
            </a:rPr>
            <a:t>медицинской базы данных</a:t>
          </a:r>
          <a:endParaRPr lang="ru-RU" b="1" dirty="0">
            <a:solidFill>
              <a:srgbClr val="0070C0"/>
            </a:solidFill>
          </a:endParaRPr>
        </a:p>
      </dgm:t>
    </dgm:pt>
    <dgm:pt modelId="{E3A9DBE4-2AC2-4C64-8C89-50F68BB78D5C}" type="parTrans" cxnId="{3806AFE3-65A2-4809-8DF3-14B3EAB0382D}">
      <dgm:prSet/>
      <dgm:spPr/>
      <dgm:t>
        <a:bodyPr/>
        <a:lstStyle/>
        <a:p>
          <a:endParaRPr lang="en-US"/>
        </a:p>
      </dgm:t>
    </dgm:pt>
    <dgm:pt modelId="{1DD20747-146A-4463-BFC6-342A0B701F8E}" type="sibTrans" cxnId="{3806AFE3-65A2-4809-8DF3-14B3EAB0382D}">
      <dgm:prSet/>
      <dgm:spPr/>
      <dgm:t>
        <a:bodyPr/>
        <a:lstStyle/>
        <a:p>
          <a:endParaRPr lang="en-US"/>
        </a:p>
      </dgm:t>
    </dgm:pt>
    <dgm:pt modelId="{E46D9DD4-EE4C-45EF-B845-60DD934D32F9}" type="pres">
      <dgm:prSet presAssocID="{8FE4BEAC-1060-42B0-845A-0567445027B1}" presName="Name0" presStyleCnt="0">
        <dgm:presLayoutVars>
          <dgm:chMax val="7"/>
          <dgm:dir/>
          <dgm:animLvl val="lvl"/>
          <dgm:resizeHandles val="exact"/>
        </dgm:presLayoutVars>
      </dgm:prSet>
      <dgm:spPr/>
      <dgm:t>
        <a:bodyPr/>
        <a:lstStyle/>
        <a:p>
          <a:endParaRPr lang="ru-RU"/>
        </a:p>
      </dgm:t>
    </dgm:pt>
    <dgm:pt modelId="{D0A7073B-43A0-4AE8-948D-4F32C2134EEA}" type="pres">
      <dgm:prSet presAssocID="{197D188E-B8FD-4C22-BFC5-95A4712DD26C}" presName="circle1" presStyleLbl="node1" presStyleIdx="0" presStyleCnt="4"/>
      <dgm:spPr/>
    </dgm:pt>
    <dgm:pt modelId="{75251B49-FDB5-4801-B858-75A0C6751548}" type="pres">
      <dgm:prSet presAssocID="{197D188E-B8FD-4C22-BFC5-95A4712DD26C}" presName="space" presStyleCnt="0"/>
      <dgm:spPr/>
    </dgm:pt>
    <dgm:pt modelId="{0A33C823-73BC-462D-8D02-D6208FB4ED45}" type="pres">
      <dgm:prSet presAssocID="{197D188E-B8FD-4C22-BFC5-95A4712DD26C}" presName="rect1" presStyleLbl="alignAcc1" presStyleIdx="0" presStyleCnt="4"/>
      <dgm:spPr/>
      <dgm:t>
        <a:bodyPr/>
        <a:lstStyle/>
        <a:p>
          <a:endParaRPr lang="ru-RU"/>
        </a:p>
      </dgm:t>
    </dgm:pt>
    <dgm:pt modelId="{2C98C93C-4AC5-4B1B-8A27-267271B4601F}" type="pres">
      <dgm:prSet presAssocID="{284CAA68-503E-4CD1-9DF2-59D42359694F}" presName="vertSpace2" presStyleLbl="node1" presStyleIdx="0" presStyleCnt="4"/>
      <dgm:spPr/>
    </dgm:pt>
    <dgm:pt modelId="{19DEC4B3-A711-4EF3-B22B-7A45C0C43606}" type="pres">
      <dgm:prSet presAssocID="{284CAA68-503E-4CD1-9DF2-59D42359694F}" presName="circle2" presStyleLbl="node1" presStyleIdx="1" presStyleCnt="4"/>
      <dgm:spPr/>
    </dgm:pt>
    <dgm:pt modelId="{422D1B66-F3EB-4AAE-BCF1-6457B463B50E}" type="pres">
      <dgm:prSet presAssocID="{284CAA68-503E-4CD1-9DF2-59D42359694F}" presName="rect2" presStyleLbl="alignAcc1" presStyleIdx="1" presStyleCnt="4"/>
      <dgm:spPr/>
      <dgm:t>
        <a:bodyPr/>
        <a:lstStyle/>
        <a:p>
          <a:endParaRPr lang="ru-RU"/>
        </a:p>
      </dgm:t>
    </dgm:pt>
    <dgm:pt modelId="{5D50771E-5069-4C09-B27E-B87061B15929}" type="pres">
      <dgm:prSet presAssocID="{4D8314CC-956A-4F43-8C8F-013E2373DC13}" presName="vertSpace3" presStyleLbl="node1" presStyleIdx="1" presStyleCnt="4"/>
      <dgm:spPr/>
    </dgm:pt>
    <dgm:pt modelId="{25BA1F08-78E6-4D31-8157-1CE400CBC45B}" type="pres">
      <dgm:prSet presAssocID="{4D8314CC-956A-4F43-8C8F-013E2373DC13}" presName="circle3" presStyleLbl="node1" presStyleIdx="2" presStyleCnt="4"/>
      <dgm:spPr/>
    </dgm:pt>
    <dgm:pt modelId="{315D9CFF-B646-4A37-9B64-55C1C3CC432F}" type="pres">
      <dgm:prSet presAssocID="{4D8314CC-956A-4F43-8C8F-013E2373DC13}" presName="rect3" presStyleLbl="alignAcc1" presStyleIdx="2" presStyleCnt="4"/>
      <dgm:spPr/>
      <dgm:t>
        <a:bodyPr/>
        <a:lstStyle/>
        <a:p>
          <a:endParaRPr lang="ru-RU"/>
        </a:p>
      </dgm:t>
    </dgm:pt>
    <dgm:pt modelId="{D3D911F4-64B7-4CED-8944-13466B754E8D}" type="pres">
      <dgm:prSet presAssocID="{DC161B2E-7472-4516-8298-09F51FF3B6AD}" presName="vertSpace4" presStyleLbl="node1" presStyleIdx="2" presStyleCnt="4"/>
      <dgm:spPr/>
    </dgm:pt>
    <dgm:pt modelId="{991A3250-C477-46C5-B509-BFC1B495D37A}" type="pres">
      <dgm:prSet presAssocID="{DC161B2E-7472-4516-8298-09F51FF3B6AD}" presName="circle4" presStyleLbl="node1" presStyleIdx="3" presStyleCnt="4"/>
      <dgm:spPr/>
    </dgm:pt>
    <dgm:pt modelId="{01C2E43F-6067-44C5-B421-D041A385DA4B}" type="pres">
      <dgm:prSet presAssocID="{DC161B2E-7472-4516-8298-09F51FF3B6AD}" presName="rect4" presStyleLbl="alignAcc1" presStyleIdx="3" presStyleCnt="4"/>
      <dgm:spPr/>
      <dgm:t>
        <a:bodyPr/>
        <a:lstStyle/>
        <a:p>
          <a:endParaRPr lang="ru-RU"/>
        </a:p>
      </dgm:t>
    </dgm:pt>
    <dgm:pt modelId="{9CA2CE67-07B2-4C53-B01C-3BB76F29A1C6}" type="pres">
      <dgm:prSet presAssocID="{197D188E-B8FD-4C22-BFC5-95A4712DD26C}" presName="rect1ParTxNoCh" presStyleLbl="alignAcc1" presStyleIdx="3" presStyleCnt="4">
        <dgm:presLayoutVars>
          <dgm:chMax val="1"/>
          <dgm:bulletEnabled val="1"/>
        </dgm:presLayoutVars>
      </dgm:prSet>
      <dgm:spPr/>
      <dgm:t>
        <a:bodyPr/>
        <a:lstStyle/>
        <a:p>
          <a:endParaRPr lang="ru-RU"/>
        </a:p>
      </dgm:t>
    </dgm:pt>
    <dgm:pt modelId="{A50BE8ED-5D6C-4C21-B930-D8A5DD0661A3}" type="pres">
      <dgm:prSet presAssocID="{284CAA68-503E-4CD1-9DF2-59D42359694F}" presName="rect2ParTxNoCh" presStyleLbl="alignAcc1" presStyleIdx="3" presStyleCnt="4">
        <dgm:presLayoutVars>
          <dgm:chMax val="1"/>
          <dgm:bulletEnabled val="1"/>
        </dgm:presLayoutVars>
      </dgm:prSet>
      <dgm:spPr/>
      <dgm:t>
        <a:bodyPr/>
        <a:lstStyle/>
        <a:p>
          <a:endParaRPr lang="ru-RU"/>
        </a:p>
      </dgm:t>
    </dgm:pt>
    <dgm:pt modelId="{13AFA33F-9DCA-4D1E-B021-3292A8141CF4}" type="pres">
      <dgm:prSet presAssocID="{4D8314CC-956A-4F43-8C8F-013E2373DC13}" presName="rect3ParTxNoCh" presStyleLbl="alignAcc1" presStyleIdx="3" presStyleCnt="4">
        <dgm:presLayoutVars>
          <dgm:chMax val="1"/>
          <dgm:bulletEnabled val="1"/>
        </dgm:presLayoutVars>
      </dgm:prSet>
      <dgm:spPr/>
      <dgm:t>
        <a:bodyPr/>
        <a:lstStyle/>
        <a:p>
          <a:endParaRPr lang="ru-RU"/>
        </a:p>
      </dgm:t>
    </dgm:pt>
    <dgm:pt modelId="{4A15756D-E0C0-4744-BDF4-92F2D14D8648}" type="pres">
      <dgm:prSet presAssocID="{DC161B2E-7472-4516-8298-09F51FF3B6AD}" presName="rect4ParTxNoCh" presStyleLbl="alignAcc1" presStyleIdx="3" presStyleCnt="4">
        <dgm:presLayoutVars>
          <dgm:chMax val="1"/>
          <dgm:bulletEnabled val="1"/>
        </dgm:presLayoutVars>
      </dgm:prSet>
      <dgm:spPr/>
      <dgm:t>
        <a:bodyPr/>
        <a:lstStyle/>
        <a:p>
          <a:endParaRPr lang="ru-RU"/>
        </a:p>
      </dgm:t>
    </dgm:pt>
  </dgm:ptLst>
  <dgm:cxnLst>
    <dgm:cxn modelId="{15D2E5B0-3DA9-4B5A-A76A-6C217AE7CBC5}" srcId="{8FE4BEAC-1060-42B0-845A-0567445027B1}" destId="{4D8314CC-956A-4F43-8C8F-013E2373DC13}" srcOrd="2" destOrd="0" parTransId="{EBA6C4ED-45E1-4219-9711-E3668D4BF9DE}" sibTransId="{2183C3FA-9C2C-40D2-B754-E93C3054CEB0}"/>
    <dgm:cxn modelId="{6546F34B-DAEE-4512-B25F-8526E351B057}" type="presOf" srcId="{284CAA68-503E-4CD1-9DF2-59D42359694F}" destId="{A50BE8ED-5D6C-4C21-B930-D8A5DD0661A3}" srcOrd="1" destOrd="0" presId="urn:microsoft.com/office/officeart/2005/8/layout/target3"/>
    <dgm:cxn modelId="{87AB232B-7FE0-4BC5-B8E4-4471A656681D}" type="presOf" srcId="{DC161B2E-7472-4516-8298-09F51FF3B6AD}" destId="{01C2E43F-6067-44C5-B421-D041A385DA4B}" srcOrd="0" destOrd="0" presId="urn:microsoft.com/office/officeart/2005/8/layout/target3"/>
    <dgm:cxn modelId="{2F72E52B-0927-4C8C-BEB3-11499F9AEA9D}" type="presOf" srcId="{DC161B2E-7472-4516-8298-09F51FF3B6AD}" destId="{4A15756D-E0C0-4744-BDF4-92F2D14D8648}" srcOrd="1" destOrd="0" presId="urn:microsoft.com/office/officeart/2005/8/layout/target3"/>
    <dgm:cxn modelId="{3806AFE3-65A2-4809-8DF3-14B3EAB0382D}" srcId="{8FE4BEAC-1060-42B0-845A-0567445027B1}" destId="{DC161B2E-7472-4516-8298-09F51FF3B6AD}" srcOrd="3" destOrd="0" parTransId="{E3A9DBE4-2AC2-4C64-8C89-50F68BB78D5C}" sibTransId="{1DD20747-146A-4463-BFC6-342A0B701F8E}"/>
    <dgm:cxn modelId="{A0980F1B-C4B2-40B7-87A2-49747D6FAED9}" type="presOf" srcId="{4D8314CC-956A-4F43-8C8F-013E2373DC13}" destId="{315D9CFF-B646-4A37-9B64-55C1C3CC432F}" srcOrd="0" destOrd="0" presId="urn:microsoft.com/office/officeart/2005/8/layout/target3"/>
    <dgm:cxn modelId="{0E85D8F1-3399-4BAA-A8F1-CAE2567DCADC}" srcId="{8FE4BEAC-1060-42B0-845A-0567445027B1}" destId="{284CAA68-503E-4CD1-9DF2-59D42359694F}" srcOrd="1" destOrd="0" parTransId="{629B5329-3ADF-45C9-827E-80F783E2B049}" sibTransId="{E03D9E3F-CB6A-4B2C-AC66-E4C6CC52698C}"/>
    <dgm:cxn modelId="{EF22D8AA-C9D5-4E71-B264-21E684220015}" type="presOf" srcId="{8FE4BEAC-1060-42B0-845A-0567445027B1}" destId="{E46D9DD4-EE4C-45EF-B845-60DD934D32F9}" srcOrd="0" destOrd="0" presId="urn:microsoft.com/office/officeart/2005/8/layout/target3"/>
    <dgm:cxn modelId="{59D13A70-E79D-4E42-B0BE-B712799D80BA}" srcId="{8FE4BEAC-1060-42B0-845A-0567445027B1}" destId="{197D188E-B8FD-4C22-BFC5-95A4712DD26C}" srcOrd="0" destOrd="0" parTransId="{8F3279C9-9CD8-4B2F-B100-5B61DAF1E620}" sibTransId="{4618DC77-2041-4216-963D-3EEF52330DBF}"/>
    <dgm:cxn modelId="{6A293F74-3193-4ABC-B0E4-7E6441B4751C}" type="presOf" srcId="{284CAA68-503E-4CD1-9DF2-59D42359694F}" destId="{422D1B66-F3EB-4AAE-BCF1-6457B463B50E}" srcOrd="0" destOrd="0" presId="urn:microsoft.com/office/officeart/2005/8/layout/target3"/>
    <dgm:cxn modelId="{D582C4C3-2731-42F5-97A3-AA3004E9919F}" type="presOf" srcId="{197D188E-B8FD-4C22-BFC5-95A4712DD26C}" destId="{9CA2CE67-07B2-4C53-B01C-3BB76F29A1C6}" srcOrd="1" destOrd="0" presId="urn:microsoft.com/office/officeart/2005/8/layout/target3"/>
    <dgm:cxn modelId="{D194391D-1587-492C-8374-9B89CF967EED}" type="presOf" srcId="{4D8314CC-956A-4F43-8C8F-013E2373DC13}" destId="{13AFA33F-9DCA-4D1E-B021-3292A8141CF4}" srcOrd="1" destOrd="0" presId="urn:microsoft.com/office/officeart/2005/8/layout/target3"/>
    <dgm:cxn modelId="{8BB440AE-ABA7-4305-989B-F1D9A9293950}" type="presOf" srcId="{197D188E-B8FD-4C22-BFC5-95A4712DD26C}" destId="{0A33C823-73BC-462D-8D02-D6208FB4ED45}" srcOrd="0" destOrd="0" presId="urn:microsoft.com/office/officeart/2005/8/layout/target3"/>
    <dgm:cxn modelId="{B9279DF4-D637-4C55-8331-358B8874822D}" type="presParOf" srcId="{E46D9DD4-EE4C-45EF-B845-60DD934D32F9}" destId="{D0A7073B-43A0-4AE8-948D-4F32C2134EEA}" srcOrd="0" destOrd="0" presId="urn:microsoft.com/office/officeart/2005/8/layout/target3"/>
    <dgm:cxn modelId="{AFECEDE2-B104-462A-AEEE-815E10B3F872}" type="presParOf" srcId="{E46D9DD4-EE4C-45EF-B845-60DD934D32F9}" destId="{75251B49-FDB5-4801-B858-75A0C6751548}" srcOrd="1" destOrd="0" presId="urn:microsoft.com/office/officeart/2005/8/layout/target3"/>
    <dgm:cxn modelId="{1E8FAEA5-8242-450B-9061-609A8656682F}" type="presParOf" srcId="{E46D9DD4-EE4C-45EF-B845-60DD934D32F9}" destId="{0A33C823-73BC-462D-8D02-D6208FB4ED45}" srcOrd="2" destOrd="0" presId="urn:microsoft.com/office/officeart/2005/8/layout/target3"/>
    <dgm:cxn modelId="{6302C55C-F1EF-4D16-A7B2-3482E368DF22}" type="presParOf" srcId="{E46D9DD4-EE4C-45EF-B845-60DD934D32F9}" destId="{2C98C93C-4AC5-4B1B-8A27-267271B4601F}" srcOrd="3" destOrd="0" presId="urn:microsoft.com/office/officeart/2005/8/layout/target3"/>
    <dgm:cxn modelId="{3183B924-236B-4461-936C-0919E260E804}" type="presParOf" srcId="{E46D9DD4-EE4C-45EF-B845-60DD934D32F9}" destId="{19DEC4B3-A711-4EF3-B22B-7A45C0C43606}" srcOrd="4" destOrd="0" presId="urn:microsoft.com/office/officeart/2005/8/layout/target3"/>
    <dgm:cxn modelId="{3FDB1DCD-8E32-40E7-B6F2-A4FC2E29157D}" type="presParOf" srcId="{E46D9DD4-EE4C-45EF-B845-60DD934D32F9}" destId="{422D1B66-F3EB-4AAE-BCF1-6457B463B50E}" srcOrd="5" destOrd="0" presId="urn:microsoft.com/office/officeart/2005/8/layout/target3"/>
    <dgm:cxn modelId="{637B6B91-FC9A-4240-A74F-89B597335CEE}" type="presParOf" srcId="{E46D9DD4-EE4C-45EF-B845-60DD934D32F9}" destId="{5D50771E-5069-4C09-B27E-B87061B15929}" srcOrd="6" destOrd="0" presId="urn:microsoft.com/office/officeart/2005/8/layout/target3"/>
    <dgm:cxn modelId="{20D3D398-A503-479A-A80C-1D0316F8E59C}" type="presParOf" srcId="{E46D9DD4-EE4C-45EF-B845-60DD934D32F9}" destId="{25BA1F08-78E6-4D31-8157-1CE400CBC45B}" srcOrd="7" destOrd="0" presId="urn:microsoft.com/office/officeart/2005/8/layout/target3"/>
    <dgm:cxn modelId="{CE1C02F5-0674-4F6D-9BEF-EC48F38559B1}" type="presParOf" srcId="{E46D9DD4-EE4C-45EF-B845-60DD934D32F9}" destId="{315D9CFF-B646-4A37-9B64-55C1C3CC432F}" srcOrd="8" destOrd="0" presId="urn:microsoft.com/office/officeart/2005/8/layout/target3"/>
    <dgm:cxn modelId="{A3064DEA-EBDE-4467-ABB5-D3470FEF82C0}" type="presParOf" srcId="{E46D9DD4-EE4C-45EF-B845-60DD934D32F9}" destId="{D3D911F4-64B7-4CED-8944-13466B754E8D}" srcOrd="9" destOrd="0" presId="urn:microsoft.com/office/officeart/2005/8/layout/target3"/>
    <dgm:cxn modelId="{D18DCE9C-6E12-4B97-A3C3-7A1D787953F5}" type="presParOf" srcId="{E46D9DD4-EE4C-45EF-B845-60DD934D32F9}" destId="{991A3250-C477-46C5-B509-BFC1B495D37A}" srcOrd="10" destOrd="0" presId="urn:microsoft.com/office/officeart/2005/8/layout/target3"/>
    <dgm:cxn modelId="{0985A96E-056C-4E86-8DB3-4BF1DFA01C8F}" type="presParOf" srcId="{E46D9DD4-EE4C-45EF-B845-60DD934D32F9}" destId="{01C2E43F-6067-44C5-B421-D041A385DA4B}" srcOrd="11" destOrd="0" presId="urn:microsoft.com/office/officeart/2005/8/layout/target3"/>
    <dgm:cxn modelId="{E29BB9D7-269F-4026-9C59-DFAF959CC5E3}" type="presParOf" srcId="{E46D9DD4-EE4C-45EF-B845-60DD934D32F9}" destId="{9CA2CE67-07B2-4C53-B01C-3BB76F29A1C6}" srcOrd="12" destOrd="0" presId="urn:microsoft.com/office/officeart/2005/8/layout/target3"/>
    <dgm:cxn modelId="{5F5931B5-09B9-445F-B2B8-1FE315C947BA}" type="presParOf" srcId="{E46D9DD4-EE4C-45EF-B845-60DD934D32F9}" destId="{A50BE8ED-5D6C-4C21-B930-D8A5DD0661A3}" srcOrd="13" destOrd="0" presId="urn:microsoft.com/office/officeart/2005/8/layout/target3"/>
    <dgm:cxn modelId="{E6122023-F3B0-4E61-915D-0E2787211204}" type="presParOf" srcId="{E46D9DD4-EE4C-45EF-B845-60DD934D32F9}" destId="{13AFA33F-9DCA-4D1E-B021-3292A8141CF4}" srcOrd="14" destOrd="0" presId="urn:microsoft.com/office/officeart/2005/8/layout/target3"/>
    <dgm:cxn modelId="{C92F3D97-800C-40B4-89D5-6C7E217BED20}" type="presParOf" srcId="{E46D9DD4-EE4C-45EF-B845-60DD934D32F9}" destId="{4A15756D-E0C0-4744-BDF4-92F2D14D8648}" srcOrd="15"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42FB167F-C5AC-4210-B379-56BCCDF82134}" type="doc">
      <dgm:prSet loTypeId="urn:microsoft.com/office/officeart/2005/8/layout/vList5" loCatId="list" qsTypeId="urn:microsoft.com/office/officeart/2005/8/quickstyle/simple1#2" qsCatId="simple" csTypeId="urn:microsoft.com/office/officeart/2005/8/colors/accent1_2#2" csCatId="accent1" phldr="1"/>
      <dgm:spPr/>
      <dgm:t>
        <a:bodyPr/>
        <a:lstStyle/>
        <a:p>
          <a:endParaRPr lang="en-US"/>
        </a:p>
      </dgm:t>
    </dgm:pt>
    <dgm:pt modelId="{ADF014FD-D2DE-47AA-90A9-57CA6946C31D}">
      <dgm:prSet/>
      <dgm:spPr/>
      <dgm:t>
        <a:bodyPr/>
        <a:lstStyle/>
        <a:p>
          <a:r>
            <a:rPr lang="ru-RU" i="1" dirty="0"/>
            <a:t>Пользователи:</a:t>
          </a:r>
          <a:endParaRPr lang="ru-RU" dirty="0"/>
        </a:p>
      </dgm:t>
    </dgm:pt>
    <dgm:pt modelId="{0525F3AB-C8AB-405D-A7AB-69B390433985}" type="parTrans" cxnId="{A5DD4048-11CF-438B-A1FF-CCAE8BB14AB7}">
      <dgm:prSet/>
      <dgm:spPr/>
      <dgm:t>
        <a:bodyPr/>
        <a:lstStyle/>
        <a:p>
          <a:endParaRPr lang="en-US"/>
        </a:p>
      </dgm:t>
    </dgm:pt>
    <dgm:pt modelId="{09DFA1FD-86EB-4393-A9FB-F8C1E59C22AB}" type="sibTrans" cxnId="{A5DD4048-11CF-438B-A1FF-CCAE8BB14AB7}">
      <dgm:prSet/>
      <dgm:spPr/>
      <dgm:t>
        <a:bodyPr/>
        <a:lstStyle/>
        <a:p>
          <a:endParaRPr lang="en-US"/>
        </a:p>
      </dgm:t>
    </dgm:pt>
    <dgm:pt modelId="{BDC110AF-1011-4FB4-9C90-2ECF7774DCDC}">
      <dgm:prSet/>
      <dgm:spPr/>
      <dgm:t>
        <a:bodyPr/>
        <a:lstStyle/>
        <a:p>
          <a:r>
            <a:rPr lang="ru-RU" b="1" dirty="0"/>
            <a:t>Врачи</a:t>
          </a:r>
        </a:p>
      </dgm:t>
    </dgm:pt>
    <dgm:pt modelId="{0E1CFE20-DD9F-4090-86B3-62FEBC6C6FA1}" type="parTrans" cxnId="{C2C973CC-F98D-4E0A-9C87-4A54E667B564}">
      <dgm:prSet/>
      <dgm:spPr/>
      <dgm:t>
        <a:bodyPr/>
        <a:lstStyle/>
        <a:p>
          <a:endParaRPr lang="en-US"/>
        </a:p>
      </dgm:t>
    </dgm:pt>
    <dgm:pt modelId="{E2C98B9B-EA7C-4F96-9FD8-DDE077AF98A3}" type="sibTrans" cxnId="{C2C973CC-F98D-4E0A-9C87-4A54E667B564}">
      <dgm:prSet/>
      <dgm:spPr/>
      <dgm:t>
        <a:bodyPr/>
        <a:lstStyle/>
        <a:p>
          <a:endParaRPr lang="en-US"/>
        </a:p>
      </dgm:t>
    </dgm:pt>
    <dgm:pt modelId="{179982B3-86C2-4A2A-85F1-7BEB035E6C23}">
      <dgm:prSet/>
      <dgm:spPr/>
      <dgm:t>
        <a:bodyPr/>
        <a:lstStyle/>
        <a:p>
          <a:r>
            <a:rPr lang="ru-RU" b="1" dirty="0"/>
            <a:t>Медицинские менеджеры, контролирующие качество лечения</a:t>
          </a:r>
        </a:p>
      </dgm:t>
    </dgm:pt>
    <dgm:pt modelId="{84DFF31B-9710-4580-BE2C-687899095DE3}" type="parTrans" cxnId="{A5346317-D1A5-4746-810E-09BB06FCB60E}">
      <dgm:prSet/>
      <dgm:spPr/>
      <dgm:t>
        <a:bodyPr/>
        <a:lstStyle/>
        <a:p>
          <a:endParaRPr lang="en-US"/>
        </a:p>
      </dgm:t>
    </dgm:pt>
    <dgm:pt modelId="{4C8F74C2-16CC-4326-984E-0B05C281B25B}" type="sibTrans" cxnId="{A5346317-D1A5-4746-810E-09BB06FCB60E}">
      <dgm:prSet/>
      <dgm:spPr/>
      <dgm:t>
        <a:bodyPr/>
        <a:lstStyle/>
        <a:p>
          <a:endParaRPr lang="en-US"/>
        </a:p>
      </dgm:t>
    </dgm:pt>
    <dgm:pt modelId="{6F06C6E5-A47E-45BF-B5DD-1181FF1E5396}">
      <dgm:prSet/>
      <dgm:spPr/>
      <dgm:t>
        <a:bodyPr/>
        <a:lstStyle/>
        <a:p>
          <a:r>
            <a:rPr lang="ru-RU" b="0" dirty="0" smtClean="0"/>
            <a:t>Фармацевтические </a:t>
          </a:r>
          <a:r>
            <a:rPr lang="ru-RU" b="0" dirty="0" smtClean="0"/>
            <a:t>и </a:t>
          </a:r>
          <a:r>
            <a:rPr lang="ru-RU" b="0" dirty="0" smtClean="0"/>
            <a:t>страховые компаний</a:t>
          </a:r>
          <a:endParaRPr lang="ru-RU" b="0" dirty="0"/>
        </a:p>
      </dgm:t>
    </dgm:pt>
    <dgm:pt modelId="{A696F5FD-7F9F-4641-B67C-20B96D1122AA}" type="parTrans" cxnId="{5B4D79CE-6767-428A-92D8-9814BB050E5B}">
      <dgm:prSet/>
      <dgm:spPr/>
      <dgm:t>
        <a:bodyPr/>
        <a:lstStyle/>
        <a:p>
          <a:endParaRPr lang="ru-RU"/>
        </a:p>
      </dgm:t>
    </dgm:pt>
    <dgm:pt modelId="{DE0D5F92-9F77-4FFB-BAC2-0E7B1820C84A}" type="sibTrans" cxnId="{5B4D79CE-6767-428A-92D8-9814BB050E5B}">
      <dgm:prSet/>
      <dgm:spPr/>
      <dgm:t>
        <a:bodyPr/>
        <a:lstStyle/>
        <a:p>
          <a:endParaRPr lang="ru-RU"/>
        </a:p>
      </dgm:t>
    </dgm:pt>
    <dgm:pt modelId="{D1EC900C-0AC4-4FE0-B287-D0C1F087AC0E}" type="pres">
      <dgm:prSet presAssocID="{42FB167F-C5AC-4210-B379-56BCCDF82134}" presName="Name0" presStyleCnt="0">
        <dgm:presLayoutVars>
          <dgm:dir/>
          <dgm:animLvl val="lvl"/>
          <dgm:resizeHandles val="exact"/>
        </dgm:presLayoutVars>
      </dgm:prSet>
      <dgm:spPr/>
      <dgm:t>
        <a:bodyPr/>
        <a:lstStyle/>
        <a:p>
          <a:endParaRPr lang="ru-RU"/>
        </a:p>
      </dgm:t>
    </dgm:pt>
    <dgm:pt modelId="{4AFAA94B-8614-4F64-987E-BEFA7EA42190}" type="pres">
      <dgm:prSet presAssocID="{ADF014FD-D2DE-47AA-90A9-57CA6946C31D}" presName="linNode" presStyleCnt="0"/>
      <dgm:spPr/>
    </dgm:pt>
    <dgm:pt modelId="{EE1F4292-B174-46C9-973F-B41F714CD867}" type="pres">
      <dgm:prSet presAssocID="{ADF014FD-D2DE-47AA-90A9-57CA6946C31D}" presName="parentText" presStyleLbl="node1" presStyleIdx="0" presStyleCnt="1">
        <dgm:presLayoutVars>
          <dgm:chMax val="1"/>
          <dgm:bulletEnabled val="1"/>
        </dgm:presLayoutVars>
      </dgm:prSet>
      <dgm:spPr/>
      <dgm:t>
        <a:bodyPr/>
        <a:lstStyle/>
        <a:p>
          <a:endParaRPr lang="ru-RU"/>
        </a:p>
      </dgm:t>
    </dgm:pt>
    <dgm:pt modelId="{FE799084-17F1-4DFE-994D-E66D90B681E7}" type="pres">
      <dgm:prSet presAssocID="{ADF014FD-D2DE-47AA-90A9-57CA6946C31D}" presName="descendantText" presStyleLbl="alignAccFollowNode1" presStyleIdx="0" presStyleCnt="1">
        <dgm:presLayoutVars>
          <dgm:bulletEnabled val="1"/>
        </dgm:presLayoutVars>
      </dgm:prSet>
      <dgm:spPr/>
      <dgm:t>
        <a:bodyPr/>
        <a:lstStyle/>
        <a:p>
          <a:endParaRPr lang="ru-RU"/>
        </a:p>
      </dgm:t>
    </dgm:pt>
  </dgm:ptLst>
  <dgm:cxnLst>
    <dgm:cxn modelId="{2182FBF7-E442-47C5-B8F4-3FB1844DD8BD}" type="presOf" srcId="{BDC110AF-1011-4FB4-9C90-2ECF7774DCDC}" destId="{FE799084-17F1-4DFE-994D-E66D90B681E7}" srcOrd="0" destOrd="0" presId="urn:microsoft.com/office/officeart/2005/8/layout/vList5"/>
    <dgm:cxn modelId="{C2C973CC-F98D-4E0A-9C87-4A54E667B564}" srcId="{ADF014FD-D2DE-47AA-90A9-57CA6946C31D}" destId="{BDC110AF-1011-4FB4-9C90-2ECF7774DCDC}" srcOrd="0" destOrd="0" parTransId="{0E1CFE20-DD9F-4090-86B3-62FEBC6C6FA1}" sibTransId="{E2C98B9B-EA7C-4F96-9FD8-DDE077AF98A3}"/>
    <dgm:cxn modelId="{A5346317-D1A5-4746-810E-09BB06FCB60E}" srcId="{ADF014FD-D2DE-47AA-90A9-57CA6946C31D}" destId="{179982B3-86C2-4A2A-85F1-7BEB035E6C23}" srcOrd="1" destOrd="0" parTransId="{84DFF31B-9710-4580-BE2C-687899095DE3}" sibTransId="{4C8F74C2-16CC-4326-984E-0B05C281B25B}"/>
    <dgm:cxn modelId="{5B4D79CE-6767-428A-92D8-9814BB050E5B}" srcId="{ADF014FD-D2DE-47AA-90A9-57CA6946C31D}" destId="{6F06C6E5-A47E-45BF-B5DD-1181FF1E5396}" srcOrd="2" destOrd="0" parTransId="{A696F5FD-7F9F-4641-B67C-20B96D1122AA}" sibTransId="{DE0D5F92-9F77-4FFB-BAC2-0E7B1820C84A}"/>
    <dgm:cxn modelId="{6EFF547C-6584-46E2-A4B3-CC08A32FE1DB}" type="presOf" srcId="{6F06C6E5-A47E-45BF-B5DD-1181FF1E5396}" destId="{FE799084-17F1-4DFE-994D-E66D90B681E7}" srcOrd="0" destOrd="2" presId="urn:microsoft.com/office/officeart/2005/8/layout/vList5"/>
    <dgm:cxn modelId="{3B53B5FC-8241-4831-8D84-F36F31DC5106}" type="presOf" srcId="{179982B3-86C2-4A2A-85F1-7BEB035E6C23}" destId="{FE799084-17F1-4DFE-994D-E66D90B681E7}" srcOrd="0" destOrd="1" presId="urn:microsoft.com/office/officeart/2005/8/layout/vList5"/>
    <dgm:cxn modelId="{E2295EC3-7B61-46A6-AE62-99712D51D9B0}" type="presOf" srcId="{42FB167F-C5AC-4210-B379-56BCCDF82134}" destId="{D1EC900C-0AC4-4FE0-B287-D0C1F087AC0E}" srcOrd="0" destOrd="0" presId="urn:microsoft.com/office/officeart/2005/8/layout/vList5"/>
    <dgm:cxn modelId="{9F60A194-AF34-4675-9F7B-651D4E93673A}" type="presOf" srcId="{ADF014FD-D2DE-47AA-90A9-57CA6946C31D}" destId="{EE1F4292-B174-46C9-973F-B41F714CD867}" srcOrd="0" destOrd="0" presId="urn:microsoft.com/office/officeart/2005/8/layout/vList5"/>
    <dgm:cxn modelId="{A5DD4048-11CF-438B-A1FF-CCAE8BB14AB7}" srcId="{42FB167F-C5AC-4210-B379-56BCCDF82134}" destId="{ADF014FD-D2DE-47AA-90A9-57CA6946C31D}" srcOrd="0" destOrd="0" parTransId="{0525F3AB-C8AB-405D-A7AB-69B390433985}" sibTransId="{09DFA1FD-86EB-4393-A9FB-F8C1E59C22AB}"/>
    <dgm:cxn modelId="{81E9DF47-8589-48FA-9781-5DE76C99F6D4}" type="presParOf" srcId="{D1EC900C-0AC4-4FE0-B287-D0C1F087AC0E}" destId="{4AFAA94B-8614-4F64-987E-BEFA7EA42190}" srcOrd="0" destOrd="0" presId="urn:microsoft.com/office/officeart/2005/8/layout/vList5"/>
    <dgm:cxn modelId="{82D338CF-5ED3-4F2D-84B7-D4B740D26BF9}" type="presParOf" srcId="{4AFAA94B-8614-4F64-987E-BEFA7EA42190}" destId="{EE1F4292-B174-46C9-973F-B41F714CD867}" srcOrd="0" destOrd="0" presId="urn:microsoft.com/office/officeart/2005/8/layout/vList5"/>
    <dgm:cxn modelId="{E8F02243-9A80-450F-84A2-7A8A7F05E5C6}" type="presParOf" srcId="{4AFAA94B-8614-4F64-987E-BEFA7EA42190}" destId="{FE799084-17F1-4DFE-994D-E66D90B681E7}" srcOrd="1" destOrd="0" presId="urn:microsoft.com/office/officeart/2005/8/layout/vList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FE4BEAC-1060-42B0-845A-0567445027B1}" type="doc">
      <dgm:prSet loTypeId="urn:microsoft.com/office/officeart/2005/8/layout/target3" loCatId="relationship" qsTypeId="urn:microsoft.com/office/officeart/2005/8/quickstyle/simple1#8" qsCatId="simple" csTypeId="urn:microsoft.com/office/officeart/2005/8/colors/accent1_2#5" csCatId="accent1" phldr="1"/>
      <dgm:spPr/>
      <dgm:t>
        <a:bodyPr/>
        <a:lstStyle/>
        <a:p>
          <a:endParaRPr lang="en-US"/>
        </a:p>
      </dgm:t>
    </dgm:pt>
    <dgm:pt modelId="{E46D9DD4-EE4C-45EF-B845-60DD934D32F9}" type="pres">
      <dgm:prSet presAssocID="{8FE4BEAC-1060-42B0-845A-0567445027B1}" presName="Name0" presStyleCnt="0">
        <dgm:presLayoutVars>
          <dgm:chMax val="7"/>
          <dgm:dir/>
          <dgm:animLvl val="lvl"/>
          <dgm:resizeHandles val="exact"/>
        </dgm:presLayoutVars>
      </dgm:prSet>
      <dgm:spPr/>
      <dgm:t>
        <a:bodyPr/>
        <a:lstStyle/>
        <a:p>
          <a:endParaRPr lang="ru-RU"/>
        </a:p>
      </dgm:t>
    </dgm:pt>
  </dgm:ptLst>
  <dgm:cxnLst>
    <dgm:cxn modelId="{EF22D8AA-C9D5-4E71-B264-21E684220015}" type="presOf" srcId="{8FE4BEAC-1060-42B0-845A-0567445027B1}" destId="{E46D9DD4-EE4C-45EF-B845-60DD934D32F9}" srcOrd="0"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6DC6A6-8CDE-40A5-BFDB-520CD281B36A}">
      <dsp:nvSpPr>
        <dsp:cNvPr id="0" name=""/>
        <dsp:cNvSpPr/>
      </dsp:nvSpPr>
      <dsp:spPr>
        <a:xfrm>
          <a:off x="0" y="5024"/>
          <a:ext cx="8214521" cy="4680962"/>
        </a:xfrm>
        <a:prstGeom prst="leftRightRibbon">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C10B4C-B15E-4F8B-9300-6EA7A8B4FE46}">
      <dsp:nvSpPr>
        <dsp:cNvPr id="0" name=""/>
        <dsp:cNvSpPr/>
      </dsp:nvSpPr>
      <dsp:spPr>
        <a:xfrm>
          <a:off x="1302634" y="449604"/>
          <a:ext cx="2710791" cy="2700369"/>
        </a:xfrm>
        <a:prstGeom prst="rect">
          <a:avLst/>
        </a:prstGeom>
        <a:noFill/>
        <a:ln w="12700" cap="flat" cmpd="sng" algn="ctr">
          <a:noFill/>
          <a:prstDash val="solid"/>
          <a:miter lim="800000"/>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1120" rIns="0" bIns="76200" numCol="1" spcCol="1270" anchor="ctr" anchorCtr="0">
          <a:noAutofit/>
        </a:bodyPr>
        <a:lstStyle/>
        <a:p>
          <a:pPr lvl="0" algn="l" defTabSz="889000">
            <a:lnSpc>
              <a:spcPct val="90000"/>
            </a:lnSpc>
            <a:spcBef>
              <a:spcPct val="0"/>
            </a:spcBef>
            <a:spcAft>
              <a:spcPct val="35000"/>
            </a:spcAft>
          </a:pPr>
          <a:endParaRPr lang="ru-RU" sz="2000" b="1" kern="1200" dirty="0">
            <a:solidFill>
              <a:schemeClr val="bg1"/>
            </a:solidFill>
          </a:endParaRPr>
        </a:p>
        <a:p>
          <a:pPr lvl="0" algn="l" defTabSz="889000">
            <a:lnSpc>
              <a:spcPct val="90000"/>
            </a:lnSpc>
            <a:spcBef>
              <a:spcPct val="0"/>
            </a:spcBef>
            <a:spcAft>
              <a:spcPct val="35000"/>
            </a:spcAft>
          </a:pPr>
          <a:r>
            <a:rPr lang="ru-RU" sz="2000" b="1" kern="1200" dirty="0">
              <a:solidFill>
                <a:schemeClr val="bg1"/>
              </a:solidFill>
            </a:rPr>
            <a:t>1. Огромный и растущий объем фундаментальных медицинских знаний</a:t>
          </a:r>
          <a:endParaRPr lang="ru-RU" sz="2000" kern="1200" dirty="0">
            <a:solidFill>
              <a:schemeClr val="bg1"/>
            </a:solidFill>
          </a:endParaRPr>
        </a:p>
        <a:p>
          <a:pPr lvl="0" algn="l" defTabSz="889000">
            <a:lnSpc>
              <a:spcPct val="90000"/>
            </a:lnSpc>
            <a:spcBef>
              <a:spcPct val="0"/>
            </a:spcBef>
            <a:spcAft>
              <a:spcPct val="35000"/>
            </a:spcAft>
          </a:pPr>
          <a:r>
            <a:rPr lang="ru-RU" sz="2000" b="1" kern="1200" dirty="0">
              <a:solidFill>
                <a:schemeClr val="bg1"/>
              </a:solidFill>
            </a:rPr>
            <a:t>2. Рост персональных медицинских данных</a:t>
          </a:r>
          <a:endParaRPr lang="ru-RU" sz="2000" kern="1200" dirty="0">
            <a:solidFill>
              <a:schemeClr val="bg1"/>
            </a:solidFill>
          </a:endParaRPr>
        </a:p>
      </dsp:txBody>
      <dsp:txXfrm>
        <a:off x="1302634" y="449604"/>
        <a:ext cx="2710791" cy="2700369"/>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7A9C1-E62A-4D23-A5FE-06E9EE5B6FD2}">
      <dsp:nvSpPr>
        <dsp:cNvPr id="0" name=""/>
        <dsp:cNvSpPr/>
      </dsp:nvSpPr>
      <dsp:spPr>
        <a:xfrm>
          <a:off x="0" y="0"/>
          <a:ext cx="3215897" cy="3521699"/>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lvl="0" algn="l" defTabSz="1555750">
            <a:lnSpc>
              <a:spcPct val="90000"/>
            </a:lnSpc>
            <a:spcBef>
              <a:spcPct val="0"/>
            </a:spcBef>
            <a:spcAft>
              <a:spcPct val="35000"/>
            </a:spcAft>
          </a:pPr>
          <a:r>
            <a:rPr lang="ru-RU" sz="3500" i="0" kern="1200" dirty="0">
              <a:latin typeface="+mn-lt"/>
              <a:cs typeface="Arial" panose="020B0604020202020204" pitchFamily="34" charset="0"/>
            </a:rPr>
            <a:t>Чтение в первую очередь профильной для врача информации</a:t>
          </a:r>
        </a:p>
      </dsp:txBody>
      <dsp:txXfrm>
        <a:off x="156987" y="156987"/>
        <a:ext cx="2901923" cy="3207725"/>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7A9C1-E62A-4D23-A5FE-06E9EE5B6FD2}">
      <dsp:nvSpPr>
        <dsp:cNvPr id="0" name=""/>
        <dsp:cNvSpPr/>
      </dsp:nvSpPr>
      <dsp:spPr>
        <a:xfrm>
          <a:off x="0" y="57587"/>
          <a:ext cx="3215897" cy="336960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ru-RU" sz="4800" i="0" kern="1200" dirty="0">
              <a:latin typeface="+mn-lt"/>
              <a:cs typeface="Arial" panose="020B0604020202020204" pitchFamily="34" charset="0"/>
            </a:rPr>
            <a:t>Экспресс-оценка картины в целом</a:t>
          </a:r>
        </a:p>
      </dsp:txBody>
      <dsp:txXfrm>
        <a:off x="156987" y="214574"/>
        <a:ext cx="2901923" cy="305562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A7A9C1-E62A-4D23-A5FE-06E9EE5B6FD2}">
      <dsp:nvSpPr>
        <dsp:cNvPr id="0" name=""/>
        <dsp:cNvSpPr/>
      </dsp:nvSpPr>
      <dsp:spPr>
        <a:xfrm>
          <a:off x="0" y="0"/>
          <a:ext cx="3215897" cy="346788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u-RU" sz="2600" i="0" kern="1200" dirty="0">
              <a:latin typeface="+mn-lt"/>
              <a:cs typeface="Arial" panose="020B0604020202020204" pitchFamily="34" charset="0"/>
            </a:rPr>
            <a:t>Факты несоответствия между </a:t>
          </a:r>
          <a:r>
            <a:rPr lang="ru-RU" sz="2600" i="0" kern="1200" dirty="0" smtClean="0">
              <a:latin typeface="+mn-lt"/>
              <a:cs typeface="Arial" panose="020B0604020202020204" pitchFamily="34" charset="0"/>
            </a:rPr>
            <a:t>симптомами, </a:t>
          </a:r>
          <a:r>
            <a:rPr lang="ru-RU" sz="2600" i="0" kern="1200" dirty="0">
              <a:latin typeface="+mn-lt"/>
              <a:cs typeface="Arial" panose="020B0604020202020204" pitchFamily="34" charset="0"/>
            </a:rPr>
            <a:t>диагнозом и назначениями, </a:t>
          </a:r>
          <a:r>
            <a:rPr lang="ru-RU" sz="2600" i="0" kern="1200" dirty="0" smtClean="0">
              <a:latin typeface="+mn-lt"/>
              <a:cs typeface="Arial" panose="020B0604020202020204" pitchFamily="34" charset="0"/>
            </a:rPr>
            <a:t>нарушения в </a:t>
          </a:r>
          <a:r>
            <a:rPr lang="ru-RU" sz="2600" i="0" kern="1200" dirty="0">
              <a:latin typeface="+mn-lt"/>
              <a:cs typeface="Arial" panose="020B0604020202020204" pitchFamily="34" charset="0"/>
            </a:rPr>
            <a:t>истории диагнозов</a:t>
          </a:r>
        </a:p>
      </dsp:txBody>
      <dsp:txXfrm>
        <a:off x="156987" y="156987"/>
        <a:ext cx="2901923" cy="315390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BD0AC9-BBDE-49B5-83A2-7C30E57703AF}">
      <dsp:nvSpPr>
        <dsp:cNvPr id="0" name=""/>
        <dsp:cNvSpPr/>
      </dsp:nvSpPr>
      <dsp:spPr>
        <a:xfrm>
          <a:off x="0" y="195335"/>
          <a:ext cx="9323630" cy="6236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u-RU" sz="2600" kern="1200" dirty="0"/>
            <a:t> 1. Разрабатываем </a:t>
          </a:r>
          <a:r>
            <a:rPr lang="en-US" sz="2600" kern="1200" dirty="0"/>
            <a:t>API</a:t>
          </a:r>
          <a:r>
            <a:rPr lang="ru-RU" sz="2600" kern="1200" dirty="0"/>
            <a:t> («переходник»)</a:t>
          </a:r>
          <a:r>
            <a:rPr lang="en-US" sz="2600" kern="1200" dirty="0"/>
            <a:t> </a:t>
          </a:r>
          <a:r>
            <a:rPr lang="ru-RU" sz="2600" kern="1200" dirty="0"/>
            <a:t>под МИС покупателя</a:t>
          </a:r>
        </a:p>
      </dsp:txBody>
      <dsp:txXfrm>
        <a:off x="30442" y="225777"/>
        <a:ext cx="9262746" cy="562726"/>
      </dsp:txXfrm>
    </dsp:sp>
    <dsp:sp modelId="{F51CFEB0-F1E9-4F80-A9B1-E1F2E15506F7}">
      <dsp:nvSpPr>
        <dsp:cNvPr id="0" name=""/>
        <dsp:cNvSpPr/>
      </dsp:nvSpPr>
      <dsp:spPr>
        <a:xfrm>
          <a:off x="0" y="893825"/>
          <a:ext cx="9323630" cy="6236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u-RU" sz="2600" kern="1200" dirty="0"/>
            <a:t> 2. Помогаем ему интегрировать наш продукт</a:t>
          </a:r>
        </a:p>
      </dsp:txBody>
      <dsp:txXfrm>
        <a:off x="30442" y="924267"/>
        <a:ext cx="9262746" cy="562726"/>
      </dsp:txXfrm>
    </dsp:sp>
    <dsp:sp modelId="{D5849DB6-A661-4AE6-B459-F4B1205AC687}">
      <dsp:nvSpPr>
        <dsp:cNvPr id="0" name=""/>
        <dsp:cNvSpPr/>
      </dsp:nvSpPr>
      <dsp:spPr>
        <a:xfrm>
          <a:off x="0" y="1592315"/>
          <a:ext cx="9323630" cy="62361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a:lnSpc>
              <a:spcPct val="90000"/>
            </a:lnSpc>
            <a:spcBef>
              <a:spcPct val="0"/>
            </a:spcBef>
            <a:spcAft>
              <a:spcPct val="35000"/>
            </a:spcAft>
          </a:pPr>
          <a:r>
            <a:rPr lang="ru-RU" sz="2600" kern="1200" dirty="0"/>
            <a:t> </a:t>
          </a:r>
          <a:r>
            <a:rPr lang="ru-RU" sz="2600" kern="1200" dirty="0" smtClean="0"/>
            <a:t>3 </a:t>
          </a:r>
          <a:r>
            <a:rPr lang="ru-RU" sz="2600" kern="1200" dirty="0"/>
            <a:t>Создаем дополнительный </a:t>
          </a:r>
          <a:r>
            <a:rPr lang="ru-RU" sz="2600" kern="1200" dirty="0" smtClean="0"/>
            <a:t>функционал </a:t>
          </a:r>
          <a:r>
            <a:rPr lang="ru-RU" sz="2600" kern="1200" dirty="0"/>
            <a:t>по желанию заказчика</a:t>
          </a:r>
        </a:p>
      </dsp:txBody>
      <dsp:txXfrm>
        <a:off x="30442" y="1622757"/>
        <a:ext cx="9262746" cy="562726"/>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D6E9AA-B3AC-46C8-95D3-DBD82A4110D3}">
      <dsp:nvSpPr>
        <dsp:cNvPr id="0" name=""/>
        <dsp:cNvSpPr/>
      </dsp:nvSpPr>
      <dsp:spPr>
        <a:xfrm rot="10800000">
          <a:off x="1835781" y="677"/>
          <a:ext cx="6099915" cy="119734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7997" tIns="91440" rIns="170688" bIns="91440" numCol="1" spcCol="1270" anchor="ctr" anchorCtr="0">
          <a:noAutofit/>
        </a:bodyPr>
        <a:lstStyle/>
        <a:p>
          <a:pPr lvl="0" algn="ctr" defTabSz="1066800" rtl="0">
            <a:lnSpc>
              <a:spcPct val="90000"/>
            </a:lnSpc>
            <a:spcBef>
              <a:spcPct val="0"/>
            </a:spcBef>
            <a:spcAft>
              <a:spcPct val="35000"/>
            </a:spcAft>
          </a:pPr>
          <a:r>
            <a:rPr lang="ru-RU" sz="2400" kern="1200" dirty="0" smtClean="0">
              <a:solidFill>
                <a:schemeClr val="bg1"/>
              </a:solidFill>
            </a:rPr>
            <a:t>Возможность поиска корреляций (соответствий)</a:t>
          </a:r>
          <a:endParaRPr lang="ru-RU" sz="2400" kern="1200" dirty="0">
            <a:solidFill>
              <a:schemeClr val="bg1"/>
            </a:solidFill>
          </a:endParaRPr>
        </a:p>
      </dsp:txBody>
      <dsp:txXfrm rot="10800000">
        <a:off x="2135117" y="677"/>
        <a:ext cx="5800579" cy="1197346"/>
      </dsp:txXfrm>
    </dsp:sp>
    <dsp:sp modelId="{DE70D713-7880-49E3-82D0-AA796DE1C0C0}">
      <dsp:nvSpPr>
        <dsp:cNvPr id="0" name=""/>
        <dsp:cNvSpPr/>
      </dsp:nvSpPr>
      <dsp:spPr>
        <a:xfrm>
          <a:off x="1237108" y="677"/>
          <a:ext cx="1197346" cy="119734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3AD06BF-4166-42D9-BA9C-8671E69678F0}">
      <dsp:nvSpPr>
        <dsp:cNvPr id="0" name=""/>
        <dsp:cNvSpPr/>
      </dsp:nvSpPr>
      <dsp:spPr>
        <a:xfrm rot="10800000">
          <a:off x="1835781" y="1555441"/>
          <a:ext cx="6099915" cy="119734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7997" tIns="91440" rIns="170688" bIns="91440" numCol="1" spcCol="1270" anchor="ctr" anchorCtr="0">
          <a:noAutofit/>
        </a:bodyPr>
        <a:lstStyle/>
        <a:p>
          <a:pPr lvl="0" algn="ctr" defTabSz="1066800" rtl="0">
            <a:lnSpc>
              <a:spcPct val="90000"/>
            </a:lnSpc>
            <a:spcBef>
              <a:spcPct val="0"/>
            </a:spcBef>
            <a:spcAft>
              <a:spcPct val="35000"/>
            </a:spcAft>
          </a:pPr>
          <a:r>
            <a:rPr lang="ru-RU" sz="2400" kern="1200" dirty="0" smtClean="0"/>
            <a:t>Пользовательские профили, создаваемые врачом динамически («на лету»)</a:t>
          </a:r>
          <a:endParaRPr lang="ru-RU" sz="2400" kern="1200" dirty="0"/>
        </a:p>
      </dsp:txBody>
      <dsp:txXfrm rot="10800000">
        <a:off x="2135117" y="1555441"/>
        <a:ext cx="5800579" cy="1197346"/>
      </dsp:txXfrm>
    </dsp:sp>
    <dsp:sp modelId="{CC51D299-B8AD-46E5-97C0-392D92F88442}">
      <dsp:nvSpPr>
        <dsp:cNvPr id="0" name=""/>
        <dsp:cNvSpPr/>
      </dsp:nvSpPr>
      <dsp:spPr>
        <a:xfrm>
          <a:off x="1237108" y="1555441"/>
          <a:ext cx="1197346" cy="119734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D0A2EAB-3C5B-4880-AF59-B02FE8E76D16}">
      <dsp:nvSpPr>
        <dsp:cNvPr id="0" name=""/>
        <dsp:cNvSpPr/>
      </dsp:nvSpPr>
      <dsp:spPr>
        <a:xfrm rot="10800000">
          <a:off x="1835781" y="3110205"/>
          <a:ext cx="6099915" cy="1197346"/>
        </a:xfrm>
        <a:prstGeom prst="homePlat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27997" tIns="91440" rIns="170688" bIns="91440" numCol="1" spcCol="1270" anchor="ctr" anchorCtr="0">
          <a:noAutofit/>
        </a:bodyPr>
        <a:lstStyle/>
        <a:p>
          <a:pPr lvl="0" algn="ctr" defTabSz="1066800" rtl="0">
            <a:lnSpc>
              <a:spcPct val="90000"/>
            </a:lnSpc>
            <a:spcBef>
              <a:spcPct val="0"/>
            </a:spcBef>
            <a:spcAft>
              <a:spcPct val="35000"/>
            </a:spcAft>
          </a:pPr>
          <a:r>
            <a:rPr lang="ru-RU" sz="2400" u="none" kern="1200" dirty="0" smtClean="0"/>
            <a:t>Нетекстовый способ выбора профиля</a:t>
          </a:r>
          <a:endParaRPr lang="ru-RU" sz="2400" u="none" kern="1200" dirty="0"/>
        </a:p>
      </dsp:txBody>
      <dsp:txXfrm rot="10800000">
        <a:off x="2135117" y="3110205"/>
        <a:ext cx="5800579" cy="1197346"/>
      </dsp:txXfrm>
    </dsp:sp>
    <dsp:sp modelId="{5CA037C1-BBA4-4D47-81E2-AB8AFE7917A6}">
      <dsp:nvSpPr>
        <dsp:cNvPr id="0" name=""/>
        <dsp:cNvSpPr/>
      </dsp:nvSpPr>
      <dsp:spPr>
        <a:xfrm>
          <a:off x="1237108" y="3110205"/>
          <a:ext cx="1197346" cy="1197346"/>
        </a:xfrm>
        <a:prstGeom prst="ellipse">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94CDBD-A858-4F2F-9039-76BA77507D7D}">
      <dsp:nvSpPr>
        <dsp:cNvPr id="0" name=""/>
        <dsp:cNvSpPr/>
      </dsp:nvSpPr>
      <dsp:spPr>
        <a:xfrm>
          <a:off x="0" y="1574702"/>
          <a:ext cx="11509131" cy="2099603"/>
        </a:xfrm>
        <a:prstGeom prst="notched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96BAE2-FF58-46FF-B03B-2A1C056FF479}">
      <dsp:nvSpPr>
        <dsp:cNvPr id="0" name=""/>
        <dsp:cNvSpPr/>
      </dsp:nvSpPr>
      <dsp:spPr>
        <a:xfrm>
          <a:off x="3533" y="0"/>
          <a:ext cx="2344254" cy="2099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184912" rIns="184912" bIns="184912" numCol="1" spcCol="1270" anchor="b" anchorCtr="0">
          <a:noAutofit/>
        </a:bodyPr>
        <a:lstStyle/>
        <a:p>
          <a:pPr lvl="0" algn="ctr" defTabSz="1155700" rtl="0">
            <a:lnSpc>
              <a:spcPct val="90000"/>
            </a:lnSpc>
            <a:spcBef>
              <a:spcPct val="0"/>
            </a:spcBef>
            <a:spcAft>
              <a:spcPct val="35000"/>
            </a:spcAft>
          </a:pPr>
          <a:r>
            <a:rPr lang="ru-RU" sz="2600" b="1" kern="1200" dirty="0" smtClean="0"/>
            <a:t>Выделение </a:t>
          </a:r>
          <a:r>
            <a:rPr lang="ru-RU" sz="2600" b="1" kern="1200" dirty="0" smtClean="0"/>
            <a:t>только профильной </a:t>
          </a:r>
          <a:r>
            <a:rPr lang="ru-RU" sz="2600" b="1" kern="1200" dirty="0" smtClean="0"/>
            <a:t>информации </a:t>
          </a:r>
          <a:endParaRPr lang="ru-RU" sz="2600" b="1" kern="1200" dirty="0"/>
        </a:p>
      </dsp:txBody>
      <dsp:txXfrm>
        <a:off x="3533" y="0"/>
        <a:ext cx="2344254" cy="2099603"/>
      </dsp:txXfrm>
    </dsp:sp>
    <dsp:sp modelId="{BF0A6CBC-A0D9-4109-A3E2-915F6F4B4CBA}">
      <dsp:nvSpPr>
        <dsp:cNvPr id="0" name=""/>
        <dsp:cNvSpPr/>
      </dsp:nvSpPr>
      <dsp:spPr>
        <a:xfrm>
          <a:off x="913210" y="2362053"/>
          <a:ext cx="524900" cy="5249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EEF424-569B-4B03-BA8D-5B1CAD0AF5F1}">
      <dsp:nvSpPr>
        <dsp:cNvPr id="0" name=""/>
        <dsp:cNvSpPr/>
      </dsp:nvSpPr>
      <dsp:spPr>
        <a:xfrm>
          <a:off x="2465000" y="3149404"/>
          <a:ext cx="2344254" cy="2099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184912" rIns="184912" bIns="184912" numCol="1" spcCol="1270" anchor="t" anchorCtr="0">
          <a:noAutofit/>
        </a:bodyPr>
        <a:lstStyle/>
        <a:p>
          <a:pPr lvl="0" algn="ctr" defTabSz="1155700" rtl="0">
            <a:lnSpc>
              <a:spcPct val="90000"/>
            </a:lnSpc>
            <a:spcBef>
              <a:spcPct val="0"/>
            </a:spcBef>
            <a:spcAft>
              <a:spcPct val="35000"/>
            </a:spcAft>
          </a:pPr>
          <a:r>
            <a:rPr lang="ru-RU" sz="2600" b="1" kern="1200" dirty="0" smtClean="0"/>
            <a:t>Уменьшение объема прочитанной информации</a:t>
          </a:r>
          <a:endParaRPr lang="ru-RU" sz="2600" b="1" kern="1200" dirty="0"/>
        </a:p>
      </dsp:txBody>
      <dsp:txXfrm>
        <a:off x="2465000" y="3149404"/>
        <a:ext cx="2344254" cy="2099603"/>
      </dsp:txXfrm>
    </dsp:sp>
    <dsp:sp modelId="{3C05B73D-9547-42B0-8E4D-3D6C4FD825F8}">
      <dsp:nvSpPr>
        <dsp:cNvPr id="0" name=""/>
        <dsp:cNvSpPr/>
      </dsp:nvSpPr>
      <dsp:spPr>
        <a:xfrm>
          <a:off x="3374678" y="2362053"/>
          <a:ext cx="524900" cy="5249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D650DB6-9917-442B-80D3-AC27F0F21C77}">
      <dsp:nvSpPr>
        <dsp:cNvPr id="0" name=""/>
        <dsp:cNvSpPr/>
      </dsp:nvSpPr>
      <dsp:spPr>
        <a:xfrm>
          <a:off x="4926468" y="0"/>
          <a:ext cx="2344254" cy="2099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4912" tIns="184912" rIns="184912" bIns="184912" numCol="1" spcCol="1270" anchor="b" anchorCtr="0">
          <a:noAutofit/>
        </a:bodyPr>
        <a:lstStyle/>
        <a:p>
          <a:pPr lvl="0" algn="ctr" defTabSz="1155700" rtl="0">
            <a:lnSpc>
              <a:spcPct val="90000"/>
            </a:lnSpc>
            <a:spcBef>
              <a:spcPct val="0"/>
            </a:spcBef>
            <a:spcAft>
              <a:spcPct val="35000"/>
            </a:spcAft>
          </a:pPr>
          <a:r>
            <a:rPr lang="ru-RU" sz="2600" b="1" kern="1200" dirty="0" smtClean="0"/>
            <a:t>Сокращение время приема, контроля</a:t>
          </a:r>
          <a:endParaRPr lang="ru-RU" sz="2600" b="1" kern="1200" dirty="0"/>
        </a:p>
      </dsp:txBody>
      <dsp:txXfrm>
        <a:off x="4926468" y="0"/>
        <a:ext cx="2344254" cy="2099603"/>
      </dsp:txXfrm>
    </dsp:sp>
    <dsp:sp modelId="{E8124A83-E53E-4E13-A975-49CAE6846D23}">
      <dsp:nvSpPr>
        <dsp:cNvPr id="0" name=""/>
        <dsp:cNvSpPr/>
      </dsp:nvSpPr>
      <dsp:spPr>
        <a:xfrm>
          <a:off x="5836145" y="2362053"/>
          <a:ext cx="524900" cy="52490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B00B199-3E95-4213-9390-745E16FCD4FD}">
      <dsp:nvSpPr>
        <dsp:cNvPr id="0" name=""/>
        <dsp:cNvSpPr/>
      </dsp:nvSpPr>
      <dsp:spPr>
        <a:xfrm>
          <a:off x="7387936" y="3149404"/>
          <a:ext cx="2966748" cy="20996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t" anchorCtr="0">
          <a:noAutofit/>
        </a:bodyPr>
        <a:lstStyle/>
        <a:p>
          <a:pPr lvl="0" algn="ctr" defTabSz="1422400" rtl="0">
            <a:lnSpc>
              <a:spcPct val="90000"/>
            </a:lnSpc>
            <a:spcBef>
              <a:spcPct val="0"/>
            </a:spcBef>
            <a:spcAft>
              <a:spcPct val="35000"/>
            </a:spcAft>
          </a:pPr>
          <a:r>
            <a:rPr lang="ru-RU" sz="3200" b="1" kern="1200" dirty="0" smtClean="0">
              <a:solidFill>
                <a:srgbClr val="FF0000"/>
              </a:solidFill>
            </a:rPr>
            <a:t>Повышение качества лечения!</a:t>
          </a:r>
          <a:endParaRPr lang="ru-RU" sz="3200" b="1" kern="1200" dirty="0">
            <a:solidFill>
              <a:srgbClr val="FF0000"/>
            </a:solidFill>
          </a:endParaRPr>
        </a:p>
      </dsp:txBody>
      <dsp:txXfrm>
        <a:off x="7387936" y="3149404"/>
        <a:ext cx="2966748" cy="2099603"/>
      </dsp:txXfrm>
    </dsp:sp>
    <dsp:sp modelId="{AE58515D-C987-4B1D-B33F-EA57537FADF3}">
      <dsp:nvSpPr>
        <dsp:cNvPr id="0" name=""/>
        <dsp:cNvSpPr/>
      </dsp:nvSpPr>
      <dsp:spPr>
        <a:xfrm>
          <a:off x="8608859" y="2362053"/>
          <a:ext cx="524900" cy="524900"/>
        </a:xfrm>
        <a:prstGeom prst="ellipse">
          <a:avLst/>
        </a:prstGeom>
        <a:solidFill>
          <a:schemeClr val="accent6">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2AC8A6-60D3-4E03-84B6-83E63C7E8DDB}">
      <dsp:nvSpPr>
        <dsp:cNvPr id="0" name=""/>
        <dsp:cNvSpPr/>
      </dsp:nvSpPr>
      <dsp:spPr>
        <a:xfrm rot="5400000">
          <a:off x="1659806" y="325095"/>
          <a:ext cx="1090113" cy="948398"/>
        </a:xfrm>
        <a:prstGeom prst="hexagon">
          <a:avLst>
            <a:gd name="adj" fmla="val 2500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ru-RU" sz="1600" b="1" kern="1200" dirty="0"/>
            <a:t>10000</a:t>
          </a:r>
          <a:endParaRPr lang="en-US" sz="1600" b="1" kern="1200" dirty="0"/>
        </a:p>
      </dsp:txBody>
      <dsp:txXfrm rot="-5400000">
        <a:off x="1878455" y="424114"/>
        <a:ext cx="652814" cy="750361"/>
      </dsp:txXfrm>
    </dsp:sp>
    <dsp:sp modelId="{93AF2FF8-97E5-4FB7-9268-BFE086AA12EE}">
      <dsp:nvSpPr>
        <dsp:cNvPr id="0" name=""/>
        <dsp:cNvSpPr/>
      </dsp:nvSpPr>
      <dsp:spPr>
        <a:xfrm>
          <a:off x="2707840" y="472261"/>
          <a:ext cx="1216566" cy="654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ru-RU" sz="1100" b="1" kern="1200" dirty="0">
              <a:latin typeface="Arial" panose="020B0604020202020204" pitchFamily="34" charset="0"/>
              <a:cs typeface="Arial" panose="020B0604020202020204" pitchFamily="34" charset="0"/>
            </a:rPr>
            <a:t>болезней</a:t>
          </a:r>
          <a:endParaRPr lang="en-US" sz="1100" b="1" kern="1200" dirty="0">
            <a:latin typeface="Arial" panose="020B0604020202020204" pitchFamily="34" charset="0"/>
            <a:cs typeface="Arial" panose="020B0604020202020204" pitchFamily="34" charset="0"/>
          </a:endParaRPr>
        </a:p>
      </dsp:txBody>
      <dsp:txXfrm>
        <a:off x="2707840" y="472261"/>
        <a:ext cx="1216566" cy="654067"/>
      </dsp:txXfrm>
    </dsp:sp>
    <dsp:sp modelId="{3CF9DEAA-AEE5-4F8F-B429-E80ED87BFBF6}">
      <dsp:nvSpPr>
        <dsp:cNvPr id="0" name=""/>
        <dsp:cNvSpPr/>
      </dsp:nvSpPr>
      <dsp:spPr>
        <a:xfrm rot="5400000">
          <a:off x="635535" y="325095"/>
          <a:ext cx="1090113" cy="948398"/>
        </a:xfrm>
        <a:prstGeom prst="hexagon">
          <a:avLst>
            <a:gd name="adj" fmla="val 25000"/>
            <a:gd name="vf" fmla="val 115470"/>
          </a:avLst>
        </a:prstGeom>
        <a:solidFill>
          <a:schemeClr val="accent5">
            <a:hueOff val="-1470669"/>
            <a:satOff val="-2046"/>
            <a:lumOff val="-78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dirty="0"/>
        </a:p>
      </dsp:txBody>
      <dsp:txXfrm rot="-5400000">
        <a:off x="854184" y="424114"/>
        <a:ext cx="652814" cy="750361"/>
      </dsp:txXfrm>
    </dsp:sp>
    <dsp:sp modelId="{B050EEB7-B02C-43D4-A4FE-647C07BDE08D}">
      <dsp:nvSpPr>
        <dsp:cNvPr id="0" name=""/>
        <dsp:cNvSpPr/>
      </dsp:nvSpPr>
      <dsp:spPr>
        <a:xfrm rot="5400000">
          <a:off x="1158019" y="1250383"/>
          <a:ext cx="1090113" cy="948398"/>
        </a:xfrm>
        <a:prstGeom prst="hexagon">
          <a:avLst>
            <a:gd name="adj" fmla="val 25000"/>
            <a:gd name="vf" fmla="val 115470"/>
          </a:avLst>
        </a:prstGeom>
        <a:solidFill>
          <a:schemeClr val="accent5">
            <a:hueOff val="-2941338"/>
            <a:satOff val="-4091"/>
            <a:lumOff val="-156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a:t>1000</a:t>
          </a:r>
          <a:endParaRPr lang="en-US" sz="1800" b="1" kern="1200" dirty="0"/>
        </a:p>
      </dsp:txBody>
      <dsp:txXfrm rot="-5400000">
        <a:off x="1376668" y="1349402"/>
        <a:ext cx="652814" cy="750361"/>
      </dsp:txXfrm>
    </dsp:sp>
    <dsp:sp modelId="{5D62E570-37BE-431B-B951-628517B2E344}">
      <dsp:nvSpPr>
        <dsp:cNvPr id="0" name=""/>
        <dsp:cNvSpPr/>
      </dsp:nvSpPr>
      <dsp:spPr>
        <a:xfrm>
          <a:off x="0" y="1397549"/>
          <a:ext cx="1177322" cy="654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r" defTabSz="488950">
            <a:lnSpc>
              <a:spcPct val="90000"/>
            </a:lnSpc>
            <a:spcBef>
              <a:spcPct val="0"/>
            </a:spcBef>
            <a:spcAft>
              <a:spcPct val="35000"/>
            </a:spcAft>
          </a:pPr>
          <a:r>
            <a:rPr lang="ru-RU" sz="1100" b="1" kern="1200" dirty="0">
              <a:latin typeface="Arial" panose="020B0604020202020204" pitchFamily="34" charset="0"/>
              <a:cs typeface="Arial" panose="020B0604020202020204" pitchFamily="34" charset="0"/>
            </a:rPr>
            <a:t>видов исследований</a:t>
          </a:r>
          <a:endParaRPr lang="en-US" sz="1100" b="1" kern="1200" dirty="0">
            <a:latin typeface="Arial" panose="020B0604020202020204" pitchFamily="34" charset="0"/>
            <a:cs typeface="Arial" panose="020B0604020202020204" pitchFamily="34" charset="0"/>
          </a:endParaRPr>
        </a:p>
      </dsp:txBody>
      <dsp:txXfrm>
        <a:off x="0" y="1397549"/>
        <a:ext cx="1177322" cy="654067"/>
      </dsp:txXfrm>
    </dsp:sp>
    <dsp:sp modelId="{12DE7567-3627-4B1B-A9D8-4865264FAEDD}">
      <dsp:nvSpPr>
        <dsp:cNvPr id="0" name=""/>
        <dsp:cNvSpPr/>
      </dsp:nvSpPr>
      <dsp:spPr>
        <a:xfrm rot="5400000">
          <a:off x="2169979" y="1250383"/>
          <a:ext cx="1090113" cy="948398"/>
        </a:xfrm>
        <a:prstGeom prst="hexagon">
          <a:avLst>
            <a:gd name="adj" fmla="val 25000"/>
            <a:gd name="vf" fmla="val 115470"/>
          </a:avLst>
        </a:prstGeom>
        <a:solidFill>
          <a:schemeClr val="accent5">
            <a:hueOff val="-4412007"/>
            <a:satOff val="-6137"/>
            <a:lumOff val="-235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dsp:txBody>
      <dsp:txXfrm rot="-5400000">
        <a:off x="2388628" y="1349402"/>
        <a:ext cx="652814" cy="750361"/>
      </dsp:txXfrm>
    </dsp:sp>
    <dsp:sp modelId="{3D872C72-299F-473D-A096-BA0B4D42CE82}">
      <dsp:nvSpPr>
        <dsp:cNvPr id="0" name=""/>
        <dsp:cNvSpPr/>
      </dsp:nvSpPr>
      <dsp:spPr>
        <a:xfrm rot="5400000">
          <a:off x="1659806" y="2175671"/>
          <a:ext cx="1090113" cy="948398"/>
        </a:xfrm>
        <a:prstGeom prst="hexagon">
          <a:avLst>
            <a:gd name="adj" fmla="val 25000"/>
            <a:gd name="vf" fmla="val 115470"/>
          </a:avLst>
        </a:prstGeom>
        <a:solidFill>
          <a:schemeClr val="accent5">
            <a:hueOff val="-5882676"/>
            <a:satOff val="-8182"/>
            <a:lumOff val="-313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ru-RU" sz="1800" b="1" kern="1200" dirty="0"/>
            <a:t>3500</a:t>
          </a:r>
          <a:endParaRPr lang="en-US" sz="1800" b="1" kern="1200" dirty="0"/>
        </a:p>
      </dsp:txBody>
      <dsp:txXfrm rot="-5400000">
        <a:off x="1878455" y="2274690"/>
        <a:ext cx="652814" cy="750361"/>
      </dsp:txXfrm>
    </dsp:sp>
    <dsp:sp modelId="{BC9FC492-DCE1-48C9-9E8A-BF2B9E142FA8}">
      <dsp:nvSpPr>
        <dsp:cNvPr id="0" name=""/>
        <dsp:cNvSpPr/>
      </dsp:nvSpPr>
      <dsp:spPr>
        <a:xfrm>
          <a:off x="2707840" y="2322837"/>
          <a:ext cx="1216566" cy="65406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l" defTabSz="488950">
            <a:lnSpc>
              <a:spcPct val="90000"/>
            </a:lnSpc>
            <a:spcBef>
              <a:spcPct val="0"/>
            </a:spcBef>
            <a:spcAft>
              <a:spcPct val="35000"/>
            </a:spcAft>
          </a:pPr>
          <a:r>
            <a:rPr lang="ru-RU" sz="1100" b="1" kern="1200" dirty="0">
              <a:latin typeface="Arial" panose="020B0604020202020204" pitchFamily="34" charset="0"/>
              <a:cs typeface="Arial" panose="020B0604020202020204" pitchFamily="34" charset="0"/>
            </a:rPr>
            <a:t>препаратов</a:t>
          </a:r>
          <a:endParaRPr lang="en-US" sz="1100" b="1" kern="1200" dirty="0">
            <a:latin typeface="Arial" panose="020B0604020202020204" pitchFamily="34" charset="0"/>
            <a:cs typeface="Arial" panose="020B0604020202020204" pitchFamily="34" charset="0"/>
          </a:endParaRPr>
        </a:p>
      </dsp:txBody>
      <dsp:txXfrm>
        <a:off x="2707840" y="2322837"/>
        <a:ext cx="1216566" cy="654067"/>
      </dsp:txXfrm>
    </dsp:sp>
    <dsp:sp modelId="{5EACC3BA-3095-46E5-A8FF-9E4A0F4338BF}">
      <dsp:nvSpPr>
        <dsp:cNvPr id="0" name=""/>
        <dsp:cNvSpPr/>
      </dsp:nvSpPr>
      <dsp:spPr>
        <a:xfrm rot="5400000">
          <a:off x="635535" y="2175671"/>
          <a:ext cx="1090113" cy="948398"/>
        </a:xfrm>
        <a:prstGeom prst="hexagon">
          <a:avLst>
            <a:gd name="adj" fmla="val 25000"/>
            <a:gd name="vf" fmla="val 11547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a:p>
      </dsp:txBody>
      <dsp:txXfrm rot="-5400000">
        <a:off x="854184" y="2274690"/>
        <a:ext cx="652814" cy="75036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8E21C31-4955-455B-9842-C26246E5942E}">
      <dsp:nvSpPr>
        <dsp:cNvPr id="0" name=""/>
        <dsp:cNvSpPr/>
      </dsp:nvSpPr>
      <dsp:spPr>
        <a:xfrm rot="5400000">
          <a:off x="1544260" y="889343"/>
          <a:ext cx="1013054" cy="881357"/>
        </a:xfrm>
        <a:prstGeom prst="hexagon">
          <a:avLst>
            <a:gd name="adj" fmla="val 25000"/>
            <a:gd name="vf" fmla="val 115470"/>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5740" tIns="205740" rIns="205740" bIns="205740" numCol="1" spcCol="1270" anchor="ctr" anchorCtr="0">
          <a:noAutofit/>
        </a:bodyPr>
        <a:lstStyle/>
        <a:p>
          <a:pPr lvl="0" algn="ctr" defTabSz="2400300">
            <a:lnSpc>
              <a:spcPct val="90000"/>
            </a:lnSpc>
            <a:spcBef>
              <a:spcPct val="0"/>
            </a:spcBef>
            <a:spcAft>
              <a:spcPct val="35000"/>
            </a:spcAft>
          </a:pPr>
          <a:r>
            <a:rPr lang="ru-RU" sz="5400" kern="1200" dirty="0">
              <a:latin typeface="Arial Black" panose="020B0A04020102020204" pitchFamily="34" charset="0"/>
            </a:rPr>
            <a:t>?</a:t>
          </a:r>
          <a:endParaRPr lang="en-US" sz="3600" kern="1200" dirty="0">
            <a:latin typeface="Arial Black" panose="020B0A04020102020204" pitchFamily="34" charset="0"/>
          </a:endParaRPr>
        </a:p>
      </dsp:txBody>
      <dsp:txXfrm rot="-5400000">
        <a:off x="1747453" y="981363"/>
        <a:ext cx="606667" cy="697318"/>
      </dsp:txXfrm>
    </dsp:sp>
    <dsp:sp modelId="{FBB9BECA-231E-4312-ACC3-6070B073FEA5}">
      <dsp:nvSpPr>
        <dsp:cNvPr id="0" name=""/>
        <dsp:cNvSpPr/>
      </dsp:nvSpPr>
      <dsp:spPr>
        <a:xfrm>
          <a:off x="2518211" y="1026106"/>
          <a:ext cx="1130569" cy="607832"/>
        </a:xfrm>
        <a:prstGeom prst="rect">
          <a:avLst/>
        </a:prstGeom>
        <a:noFill/>
        <a:ln>
          <a:noFill/>
        </a:ln>
        <a:effectLst/>
      </dsp:spPr>
      <dsp:style>
        <a:lnRef idx="0">
          <a:scrgbClr r="0" g="0" b="0"/>
        </a:lnRef>
        <a:fillRef idx="0">
          <a:scrgbClr r="0" g="0" b="0"/>
        </a:fillRef>
        <a:effectRef idx="0">
          <a:scrgbClr r="0" g="0" b="0"/>
        </a:effectRef>
        <a:fontRef idx="minor"/>
      </dsp:style>
    </dsp:sp>
    <dsp:sp modelId="{1C10A5AC-69E8-421F-B221-80D75E94C79C}">
      <dsp:nvSpPr>
        <dsp:cNvPr id="0" name=""/>
        <dsp:cNvSpPr/>
      </dsp:nvSpPr>
      <dsp:spPr>
        <a:xfrm rot="5400000">
          <a:off x="592393" y="889343"/>
          <a:ext cx="1013054" cy="881357"/>
        </a:xfrm>
        <a:prstGeom prst="hexagon">
          <a:avLst>
            <a:gd name="adj" fmla="val 25000"/>
            <a:gd name="vf" fmla="val 115470"/>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US" sz="3600" kern="1200" dirty="0"/>
        </a:p>
      </dsp:txBody>
      <dsp:txXfrm rot="-5400000">
        <a:off x="795586" y="981363"/>
        <a:ext cx="606667" cy="69731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3115A5-A243-477E-B16E-6D1FAF3D84F5}">
      <dsp:nvSpPr>
        <dsp:cNvPr id="0" name=""/>
        <dsp:cNvSpPr/>
      </dsp:nvSpPr>
      <dsp:spPr>
        <a:xfrm>
          <a:off x="0" y="0"/>
          <a:ext cx="3108543" cy="3108543"/>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DEEB39-E82A-48FF-94E5-6E5AC22DDD1D}">
      <dsp:nvSpPr>
        <dsp:cNvPr id="0" name=""/>
        <dsp:cNvSpPr/>
      </dsp:nvSpPr>
      <dsp:spPr>
        <a:xfrm>
          <a:off x="1554271" y="0"/>
          <a:ext cx="7070982" cy="3108543"/>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ru-RU" sz="2300" i="1" kern="1200" smtClean="0"/>
            <a:t>Объемы информации будут удваиваться каждые два года в течение следующих восьми лет. </a:t>
          </a:r>
          <a:endParaRPr lang="ru-RU" sz="2300" kern="1200"/>
        </a:p>
      </dsp:txBody>
      <dsp:txXfrm>
        <a:off x="1554271" y="0"/>
        <a:ext cx="7070982" cy="1476557"/>
      </dsp:txXfrm>
    </dsp:sp>
    <dsp:sp modelId="{33E20A99-02F8-4E08-850B-3C997216ED03}">
      <dsp:nvSpPr>
        <dsp:cNvPr id="0" name=""/>
        <dsp:cNvSpPr/>
      </dsp:nvSpPr>
      <dsp:spPr>
        <a:xfrm>
          <a:off x="815992" y="1476557"/>
          <a:ext cx="1476557" cy="1476557"/>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ED1B05-D807-4FD5-8682-67206E709DC6}">
      <dsp:nvSpPr>
        <dsp:cNvPr id="0" name=""/>
        <dsp:cNvSpPr/>
      </dsp:nvSpPr>
      <dsp:spPr>
        <a:xfrm>
          <a:off x="1554271" y="1476557"/>
          <a:ext cx="7070982" cy="1476557"/>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rtl="0">
            <a:lnSpc>
              <a:spcPct val="90000"/>
            </a:lnSpc>
            <a:spcBef>
              <a:spcPct val="0"/>
            </a:spcBef>
            <a:spcAft>
              <a:spcPct val="35000"/>
            </a:spcAft>
          </a:pPr>
          <a:r>
            <a:rPr lang="ru-RU" sz="2300" i="1" kern="1200" smtClean="0"/>
            <a:t>Одним из основных факторов этого роста является увеличение доли автоматически генерируемых данных: с 11% от общего объема в 2005 г. до более 40% в 2020 г.</a:t>
          </a:r>
          <a:endParaRPr lang="ru-RU" sz="2300" kern="1200"/>
        </a:p>
      </dsp:txBody>
      <dsp:txXfrm>
        <a:off x="1554271" y="1476557"/>
        <a:ext cx="7070982" cy="147655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CB606C-E4E7-4CD3-8987-4D12865EF501}">
      <dsp:nvSpPr>
        <dsp:cNvPr id="0" name=""/>
        <dsp:cNvSpPr/>
      </dsp:nvSpPr>
      <dsp:spPr>
        <a:xfrm>
          <a:off x="2912" y="2359577"/>
          <a:ext cx="3547944" cy="1419177"/>
        </a:xfrm>
        <a:prstGeom prst="chevron">
          <a:avLst/>
        </a:prstGeom>
        <a:solidFill>
          <a:srgbClr val="0070C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lvl="0" algn="ctr" defTabSz="977900">
            <a:lnSpc>
              <a:spcPct val="90000"/>
            </a:lnSpc>
            <a:spcBef>
              <a:spcPct val="0"/>
            </a:spcBef>
            <a:spcAft>
              <a:spcPct val="35000"/>
            </a:spcAft>
          </a:pPr>
          <a:r>
            <a:rPr lang="ru-RU" sz="2200" kern="1200" dirty="0"/>
            <a:t>Дефицит времени на чтение всей информации</a:t>
          </a:r>
          <a:endParaRPr lang="en-US" sz="2200" kern="1200" dirty="0"/>
        </a:p>
      </dsp:txBody>
      <dsp:txXfrm>
        <a:off x="712501" y="2359577"/>
        <a:ext cx="2128767" cy="1419177"/>
      </dsp:txXfrm>
    </dsp:sp>
    <dsp:sp modelId="{E8F75F01-E6E6-4A62-9084-732FF93D4CA7}">
      <dsp:nvSpPr>
        <dsp:cNvPr id="0" name=""/>
        <dsp:cNvSpPr/>
      </dsp:nvSpPr>
      <dsp:spPr>
        <a:xfrm>
          <a:off x="3196062" y="2359577"/>
          <a:ext cx="3547944" cy="1419177"/>
        </a:xfrm>
        <a:prstGeom prst="chevron">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lvl="0" algn="ctr" defTabSz="977900">
            <a:lnSpc>
              <a:spcPct val="90000"/>
            </a:lnSpc>
            <a:spcBef>
              <a:spcPct val="0"/>
            </a:spcBef>
            <a:spcAft>
              <a:spcPct val="35000"/>
            </a:spcAft>
          </a:pPr>
          <a:r>
            <a:rPr lang="ru-RU" sz="2200" kern="1200" dirty="0"/>
            <a:t>Поверхностное изучение истории пациента</a:t>
          </a:r>
          <a:endParaRPr lang="en-US" sz="2200" kern="1200" dirty="0"/>
        </a:p>
      </dsp:txBody>
      <dsp:txXfrm>
        <a:off x="3905651" y="2359577"/>
        <a:ext cx="2128767" cy="1419177"/>
      </dsp:txXfrm>
    </dsp:sp>
    <dsp:sp modelId="{8A139C0D-BA21-4AD5-B0C2-06564B060249}">
      <dsp:nvSpPr>
        <dsp:cNvPr id="0" name=""/>
        <dsp:cNvSpPr/>
      </dsp:nvSpPr>
      <dsp:spPr>
        <a:xfrm>
          <a:off x="6389212" y="2359577"/>
          <a:ext cx="3547944" cy="1419177"/>
        </a:xfrm>
        <a:prstGeom prst="chevron">
          <a:avLst/>
        </a:prstGeom>
        <a:solidFill>
          <a:srgbClr val="FF000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8011" tIns="29337" rIns="29337" bIns="29337" numCol="1" spcCol="1270" anchor="ctr" anchorCtr="0">
          <a:noAutofit/>
        </a:bodyPr>
        <a:lstStyle/>
        <a:p>
          <a:pPr lvl="0" algn="ctr" defTabSz="977900">
            <a:lnSpc>
              <a:spcPct val="90000"/>
            </a:lnSpc>
            <a:spcBef>
              <a:spcPct val="0"/>
            </a:spcBef>
            <a:spcAft>
              <a:spcPct val="35000"/>
            </a:spcAft>
          </a:pPr>
          <a:r>
            <a:rPr lang="ru-RU" sz="2200" kern="1200" dirty="0"/>
            <a:t>Некачественное лечение (врачебные ошибки)</a:t>
          </a:r>
          <a:endParaRPr lang="en-US" sz="2200" kern="1200" dirty="0"/>
        </a:p>
      </dsp:txBody>
      <dsp:txXfrm>
        <a:off x="7098801" y="2359577"/>
        <a:ext cx="2128767" cy="141917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57E23B-E020-4CAD-9E00-86DD979CBE65}">
      <dsp:nvSpPr>
        <dsp:cNvPr id="0" name=""/>
        <dsp:cNvSpPr/>
      </dsp:nvSpPr>
      <dsp:spPr>
        <a:xfrm>
          <a:off x="1441232" y="1867"/>
          <a:ext cx="2251766" cy="1018438"/>
        </a:xfrm>
        <a:prstGeom prst="rect">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a:t>Не вникать</a:t>
          </a:r>
          <a:endParaRPr lang="en-US" sz="2800" kern="1200" dirty="0"/>
        </a:p>
      </dsp:txBody>
      <dsp:txXfrm>
        <a:off x="1441232" y="1867"/>
        <a:ext cx="2251766" cy="1018438"/>
      </dsp:txXfrm>
    </dsp:sp>
    <dsp:sp modelId="{46B172A5-B0F8-4C09-9434-BBFABA09A039}">
      <dsp:nvSpPr>
        <dsp:cNvPr id="0" name=""/>
        <dsp:cNvSpPr/>
      </dsp:nvSpPr>
      <dsp:spPr>
        <a:xfrm>
          <a:off x="332153" y="1867"/>
          <a:ext cx="1008253" cy="1018438"/>
        </a:xfrm>
        <a:prstGeom prst="rect">
          <a:avLst/>
        </a:prstGeom>
        <a:solidFill>
          <a:schemeClr val="accent2">
            <a:lumMod val="5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A8F1275-8663-469D-861B-743AE2A267BD}">
      <dsp:nvSpPr>
        <dsp:cNvPr id="0" name=""/>
        <dsp:cNvSpPr/>
      </dsp:nvSpPr>
      <dsp:spPr>
        <a:xfrm>
          <a:off x="332153" y="1188347"/>
          <a:ext cx="2251766" cy="101843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a:t>Спросить у пациента</a:t>
          </a:r>
          <a:endParaRPr lang="en-US" sz="2800" kern="1200" dirty="0"/>
        </a:p>
      </dsp:txBody>
      <dsp:txXfrm>
        <a:off x="332153" y="1188347"/>
        <a:ext cx="2251766" cy="1018438"/>
      </dsp:txXfrm>
    </dsp:sp>
    <dsp:sp modelId="{555FAF3D-3ABA-4C00-929B-75263D67279D}">
      <dsp:nvSpPr>
        <dsp:cNvPr id="0" name=""/>
        <dsp:cNvSpPr/>
      </dsp:nvSpPr>
      <dsp:spPr>
        <a:xfrm>
          <a:off x="2684745" y="1188347"/>
          <a:ext cx="1008253" cy="1018438"/>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032700-9267-4748-B3A6-090F3F84F54E}">
      <dsp:nvSpPr>
        <dsp:cNvPr id="0" name=""/>
        <dsp:cNvSpPr/>
      </dsp:nvSpPr>
      <dsp:spPr>
        <a:xfrm>
          <a:off x="1441232" y="2374827"/>
          <a:ext cx="2251766" cy="1018438"/>
        </a:xfrm>
        <a:prstGeom prst="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ru-RU" sz="2800" kern="1200" dirty="0"/>
            <a:t>Спросить у коллеги</a:t>
          </a:r>
          <a:endParaRPr lang="en-US" sz="2800" kern="1200" dirty="0"/>
        </a:p>
      </dsp:txBody>
      <dsp:txXfrm>
        <a:off x="1441232" y="2374827"/>
        <a:ext cx="2251766" cy="1018438"/>
      </dsp:txXfrm>
    </dsp:sp>
    <dsp:sp modelId="{1F99E90B-919F-44DD-8CEF-15A6FF61428B}">
      <dsp:nvSpPr>
        <dsp:cNvPr id="0" name=""/>
        <dsp:cNvSpPr/>
      </dsp:nvSpPr>
      <dsp:spPr>
        <a:xfrm>
          <a:off x="332153" y="2376694"/>
          <a:ext cx="1008253" cy="1018438"/>
        </a:xfrm>
        <a:prstGeom prst="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0A7073B-43A0-4AE8-948D-4F32C2134EEA}">
      <dsp:nvSpPr>
        <dsp:cNvPr id="0" name=""/>
        <dsp:cNvSpPr/>
      </dsp:nvSpPr>
      <dsp:spPr>
        <a:xfrm>
          <a:off x="0" y="0"/>
          <a:ext cx="3159648" cy="3159648"/>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A33C823-73BC-462D-8D02-D6208FB4ED45}">
      <dsp:nvSpPr>
        <dsp:cNvPr id="0" name=""/>
        <dsp:cNvSpPr/>
      </dsp:nvSpPr>
      <dsp:spPr>
        <a:xfrm>
          <a:off x="1579824" y="0"/>
          <a:ext cx="9316628" cy="3159648"/>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ru-RU" sz="2700" kern="1200" dirty="0"/>
            <a:t>Мы разработали </a:t>
          </a:r>
          <a:r>
            <a:rPr lang="ru-RU" sz="2700" b="1" kern="1200" dirty="0" err="1">
              <a:solidFill>
                <a:srgbClr val="0070C0"/>
              </a:solidFill>
            </a:rPr>
            <a:t>mediSensum</a:t>
          </a:r>
          <a:r>
            <a:rPr lang="ru-RU" sz="2700" b="1" kern="1200" dirty="0">
              <a:solidFill>
                <a:srgbClr val="0070C0"/>
              </a:solidFill>
            </a:rPr>
            <a:t> </a:t>
          </a:r>
          <a:r>
            <a:rPr lang="en-US" sz="2700" b="1" kern="1200" dirty="0">
              <a:solidFill>
                <a:srgbClr val="0070C0"/>
              </a:solidFill>
            </a:rPr>
            <a:t>Server</a:t>
          </a:r>
          <a:r>
            <a:rPr lang="ru-RU" sz="2700" kern="1200" dirty="0"/>
            <a:t>, </a:t>
          </a:r>
        </a:p>
      </dsp:txBody>
      <dsp:txXfrm>
        <a:off x="1579824" y="0"/>
        <a:ext cx="9316628" cy="671425"/>
      </dsp:txXfrm>
    </dsp:sp>
    <dsp:sp modelId="{19DEC4B3-A711-4EF3-B22B-7A45C0C43606}">
      <dsp:nvSpPr>
        <dsp:cNvPr id="0" name=""/>
        <dsp:cNvSpPr/>
      </dsp:nvSpPr>
      <dsp:spPr>
        <a:xfrm>
          <a:off x="414703" y="671425"/>
          <a:ext cx="2330240" cy="2330240"/>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2D1B66-F3EB-4AAE-BCF1-6457B463B50E}">
      <dsp:nvSpPr>
        <dsp:cNvPr id="0" name=""/>
        <dsp:cNvSpPr/>
      </dsp:nvSpPr>
      <dsp:spPr>
        <a:xfrm>
          <a:off x="1579824" y="671425"/>
          <a:ext cx="9316628" cy="233024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ru-RU" sz="2700" kern="1200" dirty="0"/>
            <a:t>помогающий </a:t>
          </a:r>
          <a:r>
            <a:rPr lang="ru-RU" sz="2700" b="1" kern="1200" dirty="0">
              <a:solidFill>
                <a:srgbClr val="0070C0"/>
              </a:solidFill>
            </a:rPr>
            <a:t>клиникам</a:t>
          </a:r>
          <a:r>
            <a:rPr lang="ru-RU" sz="2700" kern="1200" dirty="0"/>
            <a:t> решать проблемы </a:t>
          </a:r>
          <a:r>
            <a:rPr lang="ru-RU" sz="2700" b="1" kern="1200" dirty="0" smtClean="0">
              <a:solidFill>
                <a:srgbClr val="0070C0"/>
              </a:solidFill>
            </a:rPr>
            <a:t>качества </a:t>
          </a:r>
          <a:r>
            <a:rPr lang="ru-RU" sz="2700" b="1" kern="1200" dirty="0">
              <a:solidFill>
                <a:srgbClr val="0070C0"/>
              </a:solidFill>
            </a:rPr>
            <a:t>лечения</a:t>
          </a:r>
          <a:endParaRPr lang="ru-RU" sz="2700" kern="1200" dirty="0">
            <a:solidFill>
              <a:srgbClr val="0070C0"/>
            </a:solidFill>
          </a:endParaRPr>
        </a:p>
      </dsp:txBody>
      <dsp:txXfrm>
        <a:off x="1579824" y="671425"/>
        <a:ext cx="9316628" cy="671425"/>
      </dsp:txXfrm>
    </dsp:sp>
    <dsp:sp modelId="{25BA1F08-78E6-4D31-8157-1CE400CBC45B}">
      <dsp:nvSpPr>
        <dsp:cNvPr id="0" name=""/>
        <dsp:cNvSpPr/>
      </dsp:nvSpPr>
      <dsp:spPr>
        <a:xfrm>
          <a:off x="829407" y="1342850"/>
          <a:ext cx="1500832" cy="1500832"/>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15D9CFF-B646-4A37-9B64-55C1C3CC432F}">
      <dsp:nvSpPr>
        <dsp:cNvPr id="0" name=""/>
        <dsp:cNvSpPr/>
      </dsp:nvSpPr>
      <dsp:spPr>
        <a:xfrm>
          <a:off x="1579824" y="1342850"/>
          <a:ext cx="9316628" cy="1500832"/>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ru-RU" sz="2700" kern="1200" dirty="0"/>
            <a:t>при помощи </a:t>
          </a:r>
          <a:r>
            <a:rPr lang="ru-RU" sz="2700" b="1" kern="1200" dirty="0">
              <a:solidFill>
                <a:srgbClr val="0070C0"/>
              </a:solidFill>
            </a:rPr>
            <a:t>семантического анализа истории болезни</a:t>
          </a:r>
          <a:endParaRPr lang="ru-RU" sz="2700" kern="1200" dirty="0">
            <a:solidFill>
              <a:srgbClr val="0070C0"/>
            </a:solidFill>
          </a:endParaRPr>
        </a:p>
      </dsp:txBody>
      <dsp:txXfrm>
        <a:off x="1579824" y="1342850"/>
        <a:ext cx="9316628" cy="671425"/>
      </dsp:txXfrm>
    </dsp:sp>
    <dsp:sp modelId="{991A3250-C477-46C5-B509-BFC1B495D37A}">
      <dsp:nvSpPr>
        <dsp:cNvPr id="0" name=""/>
        <dsp:cNvSpPr/>
      </dsp:nvSpPr>
      <dsp:spPr>
        <a:xfrm>
          <a:off x="1244111" y="2014275"/>
          <a:ext cx="671425" cy="671425"/>
        </a:xfrm>
        <a:prstGeom prst="pie">
          <a:avLst>
            <a:gd name="adj1" fmla="val 5400000"/>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1C2E43F-6067-44C5-B421-D041A385DA4B}">
      <dsp:nvSpPr>
        <dsp:cNvPr id="0" name=""/>
        <dsp:cNvSpPr/>
      </dsp:nvSpPr>
      <dsp:spPr>
        <a:xfrm>
          <a:off x="1579824" y="2014275"/>
          <a:ext cx="9316628" cy="671425"/>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ru-RU" sz="2700" b="0" kern="1200" dirty="0"/>
            <a:t>на основе </a:t>
          </a:r>
          <a:r>
            <a:rPr lang="ru-RU" sz="2700" b="1" kern="1200" dirty="0">
              <a:solidFill>
                <a:srgbClr val="0070C0"/>
              </a:solidFill>
            </a:rPr>
            <a:t>собственной </a:t>
          </a:r>
          <a:r>
            <a:rPr lang="ru-RU" sz="2700" b="1" kern="1200" dirty="0" smtClean="0">
              <a:solidFill>
                <a:srgbClr val="0070C0"/>
              </a:solidFill>
            </a:rPr>
            <a:t>медицинской базы данных</a:t>
          </a:r>
          <a:endParaRPr lang="ru-RU" sz="2700" b="1" kern="1200" dirty="0">
            <a:solidFill>
              <a:srgbClr val="0070C0"/>
            </a:solidFill>
          </a:endParaRPr>
        </a:p>
      </dsp:txBody>
      <dsp:txXfrm>
        <a:off x="1579824" y="2014275"/>
        <a:ext cx="9316628" cy="671425"/>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799084-17F1-4DFE-994D-E66D90B681E7}">
      <dsp:nvSpPr>
        <dsp:cNvPr id="0" name=""/>
        <dsp:cNvSpPr/>
      </dsp:nvSpPr>
      <dsp:spPr>
        <a:xfrm rot="5400000">
          <a:off x="4889703" y="-1098272"/>
          <a:ext cx="3086339" cy="6054469"/>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0" tIns="57150" rIns="114300" bIns="57150" numCol="1" spcCol="1270" anchor="ctr" anchorCtr="0">
          <a:noAutofit/>
        </a:bodyPr>
        <a:lstStyle/>
        <a:p>
          <a:pPr marL="285750" lvl="1" indent="-285750" algn="l" defTabSz="1333500">
            <a:lnSpc>
              <a:spcPct val="90000"/>
            </a:lnSpc>
            <a:spcBef>
              <a:spcPct val="0"/>
            </a:spcBef>
            <a:spcAft>
              <a:spcPct val="15000"/>
            </a:spcAft>
            <a:buChar char="••"/>
          </a:pPr>
          <a:r>
            <a:rPr lang="ru-RU" sz="3000" b="1" kern="1200" dirty="0"/>
            <a:t>Врачи</a:t>
          </a:r>
        </a:p>
        <a:p>
          <a:pPr marL="285750" lvl="1" indent="-285750" algn="l" defTabSz="1333500">
            <a:lnSpc>
              <a:spcPct val="90000"/>
            </a:lnSpc>
            <a:spcBef>
              <a:spcPct val="0"/>
            </a:spcBef>
            <a:spcAft>
              <a:spcPct val="15000"/>
            </a:spcAft>
            <a:buChar char="••"/>
          </a:pPr>
          <a:r>
            <a:rPr lang="ru-RU" sz="3000" b="1" kern="1200" dirty="0"/>
            <a:t>Медицинские менеджеры, контролирующие качество лечения</a:t>
          </a:r>
        </a:p>
        <a:p>
          <a:pPr marL="285750" lvl="1" indent="-285750" algn="l" defTabSz="1333500">
            <a:lnSpc>
              <a:spcPct val="90000"/>
            </a:lnSpc>
            <a:spcBef>
              <a:spcPct val="0"/>
            </a:spcBef>
            <a:spcAft>
              <a:spcPct val="15000"/>
            </a:spcAft>
            <a:buChar char="••"/>
          </a:pPr>
          <a:r>
            <a:rPr lang="ru-RU" sz="3000" b="0" kern="1200" dirty="0" smtClean="0"/>
            <a:t>Фармацевтические </a:t>
          </a:r>
          <a:r>
            <a:rPr lang="ru-RU" sz="3000" b="0" kern="1200" dirty="0" smtClean="0"/>
            <a:t>и </a:t>
          </a:r>
          <a:r>
            <a:rPr lang="ru-RU" sz="3000" b="0" kern="1200" dirty="0" smtClean="0"/>
            <a:t>страховые компаний</a:t>
          </a:r>
          <a:endParaRPr lang="ru-RU" sz="3000" b="0" kern="1200" dirty="0"/>
        </a:p>
      </dsp:txBody>
      <dsp:txXfrm rot="-5400000">
        <a:off x="3405639" y="536455"/>
        <a:ext cx="5903806" cy="2785013"/>
      </dsp:txXfrm>
    </dsp:sp>
    <dsp:sp modelId="{EE1F4292-B174-46C9-973F-B41F714CD867}">
      <dsp:nvSpPr>
        <dsp:cNvPr id="0" name=""/>
        <dsp:cNvSpPr/>
      </dsp:nvSpPr>
      <dsp:spPr>
        <a:xfrm>
          <a:off x="0" y="0"/>
          <a:ext cx="3405638" cy="3857924"/>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a:lnSpc>
              <a:spcPct val="90000"/>
            </a:lnSpc>
            <a:spcBef>
              <a:spcPct val="0"/>
            </a:spcBef>
            <a:spcAft>
              <a:spcPct val="35000"/>
            </a:spcAft>
          </a:pPr>
          <a:r>
            <a:rPr lang="ru-RU" sz="3300" i="1" kern="1200" dirty="0"/>
            <a:t>Пользователи:</a:t>
          </a:r>
          <a:endParaRPr lang="ru-RU" sz="3300" kern="1200" dirty="0"/>
        </a:p>
      </dsp:txBody>
      <dsp:txXfrm>
        <a:off x="166250" y="166250"/>
        <a:ext cx="3073138" cy="352542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Process11">
  <dgm:title val=""/>
  <dgm:desc val=""/>
  <dgm:catLst>
    <dgm:cat type="process" pri="8000"/>
    <dgm:cat type="convert" pri="14000"/>
  </dgm:catLst>
  <dgm:sampData useDef="1">
    <dgm:dataModel>
      <dgm:pt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hoose name="Name1">
      <dgm:if name="Name2" func="var" arg="dir" op="equ" val="norm">
        <dgm:constrLst>
          <dgm:constr type="w" for="ch" forName="arrow" refType="w"/>
          <dgm:constr type="h" for="ch" forName="arrow" refType="h" fact="0.4"/>
          <dgm:constr type="ctrY" for="ch" forName="arrow" refType="h" fact="0.5"/>
          <dgm:constr type="l" for="ch" forName="arrow"/>
          <dgm:constr type="w" for="ch" forName="points" refType="w" fact="0.9"/>
          <dgm:constr type="h" for="ch" forName="points" refType="h"/>
          <dgm:constr type="t" for="ch" forName="points"/>
          <dgm:constr type="l" for="ch" forName="points"/>
        </dgm:constrLst>
      </dgm:if>
      <dgm:else name="Name3">
        <dgm:constrLst>
          <dgm:constr type="w" for="ch" forName="arrow" refType="w"/>
          <dgm:constr type="h" for="ch" forName="arrow" refType="h" fact="0.4"/>
          <dgm:constr type="ctrY" for="ch" forName="arrow" refType="h" fact="0.5"/>
          <dgm:constr type="r" for="ch" forName="arrow" refType="w"/>
          <dgm:constr type="w" for="ch" forName="points" refType="w" fact="0.9"/>
          <dgm:constr type="h" for="ch" forName="points" refType="h"/>
          <dgm:constr type="t" for="ch" forName="points"/>
          <dgm:constr type="r" for="ch" forName="points" refType="w"/>
        </dgm:constrLst>
      </dgm:else>
    </dgm:choose>
    <dgm:ruleLst/>
    <dgm:layoutNode name="arrow" styleLbl="bgShp">
      <dgm:alg type="sp"/>
      <dgm:choose name="Name4">
        <dgm:if name="Name5" func="var" arg="dir" op="equ" val="norm">
          <dgm:shape xmlns:r="http://schemas.openxmlformats.org/officeDocument/2006/relationships" type="notchedRightArrow" r:blip="">
            <dgm:adjLst/>
          </dgm:shape>
        </dgm:if>
        <dgm:else name="Name6">
          <dgm:shape xmlns:r="http://schemas.openxmlformats.org/officeDocument/2006/relationships" rot="180" type="notchedRightArrow" r:blip="">
            <dgm:adjLst/>
          </dgm:shape>
        </dgm:else>
      </dgm:choose>
      <dgm:presOf/>
      <dgm:constrLst/>
      <dgm:ruleLst/>
    </dgm:layoutNode>
    <dgm:layoutNode name="points">
      <dgm:choose name="Name7">
        <dgm:if name="Name8" func="var" arg="dir" op="equ" val="norm">
          <dgm:alg type="lin">
            <dgm:param type="linDir" val="fromL"/>
          </dgm:alg>
        </dgm:if>
        <dgm:else name="Name9">
          <dgm:alg type="lin">
            <dgm:param type="linDir" val="fromR"/>
          </dgm:alg>
        </dgm:else>
      </dgm:choose>
      <dgm:shape xmlns:r="http://schemas.openxmlformats.org/officeDocument/2006/relationships" r:blip="">
        <dgm:adjLst/>
      </dgm:shape>
      <dgm:presOf/>
      <dgm:constrLst>
        <dgm:constr type="w" for="ch" forName="compositeA" refType="w"/>
        <dgm:constr type="h" for="ch" forName="compositeA" refType="h"/>
        <dgm:constr type="w" for="ch" forName="compositeB" refType="w" refFor="ch" refForName="compositeA" op="equ"/>
        <dgm:constr type="h" for="ch" forName="compositeB" refType="h" refFor="ch" refForName="compositeA" op="equ"/>
        <dgm:constr type="primFontSz" for="des" ptType="node" op="equ" val="65"/>
        <dgm:constr type="w" for="ch" forName="space" refType="w" refFor="ch" refForName="compositeA" op="equ" fact="0.05"/>
      </dgm:constrLst>
      <dgm:ruleLst/>
      <dgm:forEach name="Name10" axis="ch" ptType="node">
        <dgm:choose name="Name11">
          <dgm:if name="Name12" axis="self" ptType="node" func="posOdd" op="equ" val="1">
            <dgm:layoutNode name="compositeA">
              <dgm:alg type="composite"/>
              <dgm:shape xmlns:r="http://schemas.openxmlformats.org/officeDocument/2006/relationships" r:blip="">
                <dgm:adjLst/>
              </dgm:shape>
              <dgm:presOf/>
              <dgm:constrLst>
                <dgm:constr type="w" for="ch" forName="textA" refType="w"/>
                <dgm:constr type="h" for="ch" forName="textA" refType="h" fact="0.4"/>
                <dgm:constr type="t" for="ch" forName="textA"/>
                <dgm:constr type="l" for="ch" forName="textA"/>
                <dgm:constr type="h" for="ch" forName="circleA" refType="h" fact="0.1"/>
                <dgm:constr type="h" for="ch" forName="circleA" refType="w" op="lte"/>
                <dgm:constr type="w" for="ch" forName="circleA" refType="h" refFor="ch" refForName="circleA" op="equ"/>
                <dgm:constr type="ctrY" for="ch" forName="circleA" refType="h" fact="0.5"/>
                <dgm:constr type="ctrX" for="ch" forName="circleA" refType="w" refFor="ch" refForName="textA" fact="0.5"/>
                <dgm:constr type="w" for="ch" forName="spaceA" refType="w"/>
                <dgm:constr type="h" for="ch" forName="spaceA" refType="h" fact="0.4"/>
                <dgm:constr type="b" for="ch" forName="spaceA" refType="h"/>
                <dgm:constr type="l" for="ch" forName="spaceA"/>
              </dgm:constrLst>
              <dgm:ruleLst/>
              <dgm:layoutNode name="textA" styleLbl="revTx">
                <dgm:varLst>
                  <dgm:bulletEnabled val="1"/>
                </dgm:varLst>
                <dgm:alg type="tx">
                  <dgm:param type="txAnchorVert" val="b"/>
                  <dgm:param type="txAnchorVertCh" val="b"/>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A">
                <dgm:alg type="sp"/>
                <dgm:shape xmlns:r="http://schemas.openxmlformats.org/officeDocument/2006/relationships" type="ellipse" r:blip="">
                  <dgm:adjLst/>
                </dgm:shape>
                <dgm:presOf/>
                <dgm:constrLst/>
                <dgm:ruleLst/>
              </dgm:layoutNode>
              <dgm:layoutNode name="spaceA">
                <dgm:alg type="sp"/>
                <dgm:shape xmlns:r="http://schemas.openxmlformats.org/officeDocument/2006/relationships" r:blip="">
                  <dgm:adjLst/>
                </dgm:shape>
                <dgm:presOf/>
                <dgm:constrLst/>
                <dgm:ruleLst/>
              </dgm:layoutNode>
            </dgm:layoutNode>
          </dgm:if>
          <dgm:else name="Name13">
            <dgm:layoutNode name="compositeB">
              <dgm:alg type="composite"/>
              <dgm:shape xmlns:r="http://schemas.openxmlformats.org/officeDocument/2006/relationships" r:blip="">
                <dgm:adjLst/>
              </dgm:shape>
              <dgm:presOf/>
              <dgm:constrLst>
                <dgm:constr type="w" for="ch" forName="textB" refType="w"/>
                <dgm:constr type="h" for="ch" forName="textB" refType="h" fact="0.4"/>
                <dgm:constr type="b" for="ch" forName="textB" refType="h"/>
                <dgm:constr type="l" for="ch" forName="textB"/>
                <dgm:constr type="h" for="ch" forName="circleB" refType="h" fact="0.1"/>
                <dgm:constr type="w" for="ch" forName="circleB" refType="h" refFor="ch" refForName="circleB" op="equ"/>
                <dgm:constr type="h" for="ch" forName="circleB" refType="w" op="lte"/>
                <dgm:constr type="ctrY" for="ch" forName="circleB" refType="h" fact="0.5"/>
                <dgm:constr type="ctrX" for="ch" forName="circleB" refType="w" refFor="ch" refForName="textB" fact="0.5"/>
                <dgm:constr type="w" for="ch" forName="spaceB" refType="w"/>
                <dgm:constr type="h" for="ch" forName="spaceB" refType="h" fact="0.4"/>
                <dgm:constr type="t" for="ch" forName="spaceB"/>
                <dgm:constr type="l" for="ch" forName="spaceB"/>
              </dgm:constrLst>
              <dgm:ruleLst/>
              <dgm:layoutNode name="textB" styleLbl="revTx">
                <dgm:varLst>
                  <dgm:bulletEnabled val="1"/>
                </dgm:varLst>
                <dgm:alg type="tx">
                  <dgm:param type="txAnchorVert" val="t"/>
                  <dgm:param type="txAnchorVertCh" val="t"/>
                  <dgm:param type="txAnchorHorzCh" val="ctr"/>
                </dgm:alg>
                <dgm:shape xmlns:r="http://schemas.openxmlformats.org/officeDocument/2006/relationships" type="rect" r:blip="">
                  <dgm:adjLst/>
                </dgm:shape>
                <dgm:presOf axis="desOrSelf" ptType="node"/>
                <dgm:constrLst/>
                <dgm:ruleLst>
                  <dgm:rule type="primFontSz" val="5" fact="NaN" max="NaN"/>
                </dgm:ruleLst>
              </dgm:layoutNode>
              <dgm:layoutNode name="circleB">
                <dgm:alg type="sp"/>
                <dgm:shape xmlns:r="http://schemas.openxmlformats.org/officeDocument/2006/relationships" type="ellipse" r:blip="">
                  <dgm:adjLst/>
                </dgm:shape>
                <dgm:presOf/>
                <dgm:constrLst/>
                <dgm:ruleLst/>
              </dgm:layoutNode>
              <dgm:layoutNode name="spaceB">
                <dgm:alg type="sp"/>
                <dgm:shape xmlns:r="http://schemas.openxmlformats.org/officeDocument/2006/relationships" r:blip="">
                  <dgm:adjLst/>
                </dgm:shape>
                <dgm:presOf/>
                <dgm:constrLst/>
                <dgm:ruleLst/>
              </dgm:layoutNode>
            </dgm:layoutNode>
          </dgm:else>
        </dgm:choos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3">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9">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10">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4">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5">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7">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2">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8">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ru-RU"/>
          </a:p>
        </p:txBody>
      </p:sp>
      <p:sp>
        <p:nvSpPr>
          <p:cNvPr id="3" name="Date Placeholder 2"/>
          <p:cNvSpPr>
            <a:spLocks noGrp="1"/>
          </p:cNvSpPr>
          <p:nvPr>
            <p:ph type="dt" sz="quarter" idx="1"/>
          </p:nvPr>
        </p:nvSpPr>
        <p:spPr>
          <a:xfrm>
            <a:off x="5179484" y="0"/>
            <a:ext cx="3962400" cy="342900"/>
          </a:xfrm>
          <a:prstGeom prst="rect">
            <a:avLst/>
          </a:prstGeom>
        </p:spPr>
        <p:txBody>
          <a:bodyPr vert="horz" lIns="91440" tIns="45720" rIns="91440" bIns="45720" rtlCol="0"/>
          <a:lstStyle>
            <a:lvl1pPr algn="r">
              <a:defRPr sz="1200"/>
            </a:lvl1pPr>
          </a:lstStyle>
          <a:p>
            <a:fld id="{4B820256-16A9-4817-BBFC-E0FF280F691D}" type="datetimeFigureOut">
              <a:rPr lang="ru-RU" smtClean="0"/>
              <a:t>12.04.2017</a:t>
            </a:fld>
            <a:endParaRPr lang="ru-RU"/>
          </a:p>
        </p:txBody>
      </p:sp>
      <p:sp>
        <p:nvSpPr>
          <p:cNvPr id="4" name="Footer Placeholder 3"/>
          <p:cNvSpPr>
            <a:spLocks noGrp="1"/>
          </p:cNvSpPr>
          <p:nvPr>
            <p:ph type="ftr" sz="quarter" idx="2"/>
          </p:nvPr>
        </p:nvSpPr>
        <p:spPr>
          <a:xfrm>
            <a:off x="0" y="6513910"/>
            <a:ext cx="3962400" cy="342900"/>
          </a:xfrm>
          <a:prstGeom prst="rect">
            <a:avLst/>
          </a:prstGeom>
        </p:spPr>
        <p:txBody>
          <a:bodyPr vert="horz" lIns="91440" tIns="45720" rIns="91440" bIns="45720" rtlCol="0" anchor="b"/>
          <a:lstStyle>
            <a:lvl1pPr algn="l">
              <a:defRPr sz="1200"/>
            </a:lvl1pPr>
          </a:lstStyle>
          <a:p>
            <a:endParaRPr lang="ru-RU"/>
          </a:p>
        </p:txBody>
      </p:sp>
      <p:sp>
        <p:nvSpPr>
          <p:cNvPr id="5" name="Slide Number Placeholder 4"/>
          <p:cNvSpPr>
            <a:spLocks noGrp="1"/>
          </p:cNvSpPr>
          <p:nvPr>
            <p:ph type="sldNum" sz="quarter" idx="3"/>
          </p:nvPr>
        </p:nvSpPr>
        <p:spPr>
          <a:xfrm>
            <a:off x="5179484" y="6513910"/>
            <a:ext cx="3962400" cy="342900"/>
          </a:xfrm>
          <a:prstGeom prst="rect">
            <a:avLst/>
          </a:prstGeom>
        </p:spPr>
        <p:txBody>
          <a:bodyPr vert="horz" lIns="91440" tIns="45720" rIns="91440" bIns="45720" rtlCol="0" anchor="b"/>
          <a:lstStyle>
            <a:lvl1pPr algn="r">
              <a:defRPr sz="1200"/>
            </a:lvl1pPr>
          </a:lstStyle>
          <a:p>
            <a:fld id="{B35284D4-0EFF-4DE3-9D30-C7835BCA703A}" type="slidenum">
              <a:rPr lang="ru-RU" smtClean="0"/>
              <a:t>‹#›</a:t>
            </a:fld>
            <a:endParaRPr lang="ru-RU"/>
          </a:p>
        </p:txBody>
      </p:sp>
    </p:spTree>
    <p:extLst>
      <p:ext uri="{BB962C8B-B14F-4D97-AF65-F5344CB8AC3E}">
        <p14:creationId xmlns:p14="http://schemas.microsoft.com/office/powerpoint/2010/main" val="8518724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3962400" cy="344091"/>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5179484" y="0"/>
            <a:ext cx="3962400" cy="344091"/>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C7549892-34D4-46B4-B26E-55D42A942296}" type="datetimeFigureOut">
              <a:rPr lang="ru-RU"/>
              <a:pPr>
                <a:defRPr/>
              </a:pPr>
              <a:t>12.04.2017</a:t>
            </a:fld>
            <a:endParaRPr lang="ru-RU"/>
          </a:p>
        </p:txBody>
      </p:sp>
      <p:sp>
        <p:nvSpPr>
          <p:cNvPr id="4" name="Образ слайда 3"/>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lIns="91440" tIns="45720" rIns="91440" bIns="45720" rtlCol="0" anchor="ctr"/>
          <a:lstStyle/>
          <a:p>
            <a:pPr lvl="0"/>
            <a:endParaRPr lang="ru-RU" noProof="0"/>
          </a:p>
        </p:txBody>
      </p:sp>
      <p:sp>
        <p:nvSpPr>
          <p:cNvPr id="5" name="Заметки 4"/>
          <p:cNvSpPr>
            <a:spLocks noGrp="1"/>
          </p:cNvSpPr>
          <p:nvPr>
            <p:ph type="body" sz="quarter" idx="3"/>
          </p:nvPr>
        </p:nvSpPr>
        <p:spPr>
          <a:xfrm>
            <a:off x="914400" y="3300412"/>
            <a:ext cx="7315200" cy="2700338"/>
          </a:xfrm>
          <a:prstGeom prst="rect">
            <a:avLst/>
          </a:prstGeom>
        </p:spPr>
        <p:txBody>
          <a:bodyPr vert="horz" lIns="91440" tIns="45720" rIns="91440" bIns="45720" rtlCol="0"/>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6513910"/>
            <a:ext cx="3962400" cy="34409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5179484" y="6513910"/>
            <a:ext cx="3962400" cy="34409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E819333C-6795-4981-8FF5-71694BA969B0}" type="slidenum">
              <a:rPr lang="ru-RU"/>
              <a:pPr>
                <a:defRPr/>
              </a:pPr>
              <a:t>‹#›</a:t>
            </a:fld>
            <a:endParaRPr lang="ru-RU"/>
          </a:p>
        </p:txBody>
      </p:sp>
    </p:spTree>
    <p:extLst>
      <p:ext uri="{BB962C8B-B14F-4D97-AF65-F5344CB8AC3E}">
        <p14:creationId xmlns:p14="http://schemas.microsoft.com/office/powerpoint/2010/main" val="159539561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400" b="1" dirty="0" smtClean="0"/>
              <a:t>mediSensum [</a:t>
            </a:r>
            <a:r>
              <a:rPr lang="ru-RU" sz="1400" b="1" dirty="0" smtClean="0"/>
              <a:t>медис</a:t>
            </a:r>
            <a:r>
              <a:rPr lang="ru-RU" sz="1400" b="1" u="sng" dirty="0" smtClean="0"/>
              <a:t>э</a:t>
            </a:r>
            <a:r>
              <a:rPr lang="ru-RU" sz="1400" b="1" dirty="0" smtClean="0"/>
              <a:t>нсум</a:t>
            </a:r>
            <a:r>
              <a:rPr lang="en-US" sz="1400" b="1" dirty="0" smtClean="0"/>
              <a:t>]</a:t>
            </a:r>
            <a:r>
              <a:rPr lang="ru-RU" sz="1400" b="1" dirty="0" smtClean="0"/>
              <a:t>,</a:t>
            </a:r>
            <a:endParaRPr lang="en-US" sz="1400" b="1" dirty="0" smtClean="0"/>
          </a:p>
          <a:p>
            <a:endParaRPr lang="en-US" sz="1400" b="1" baseline="0" dirty="0" smtClean="0"/>
          </a:p>
          <a:p>
            <a:r>
              <a:rPr lang="en-US" sz="1400" b="1" dirty="0" smtClean="0"/>
              <a:t>mediSensum</a:t>
            </a:r>
            <a:r>
              <a:rPr lang="en-US" sz="1400" b="1" baseline="0" dirty="0" smtClean="0"/>
              <a:t> </a:t>
            </a:r>
            <a:r>
              <a:rPr lang="en-US" sz="1400" b="1" dirty="0" smtClean="0"/>
              <a:t>Server</a:t>
            </a:r>
            <a:r>
              <a:rPr lang="ru-RU" sz="1400" b="1" baseline="0" dirty="0" smtClean="0"/>
              <a:t> </a:t>
            </a:r>
            <a:r>
              <a:rPr lang="en-US" sz="1400" b="1" dirty="0" smtClean="0"/>
              <a:t>[</a:t>
            </a:r>
            <a:r>
              <a:rPr lang="ru-RU" sz="1400" b="1" dirty="0" smtClean="0"/>
              <a:t>медис</a:t>
            </a:r>
            <a:r>
              <a:rPr lang="ru-RU" sz="1400" b="1" u="sng" dirty="0" smtClean="0"/>
              <a:t>э</a:t>
            </a:r>
            <a:r>
              <a:rPr lang="ru-RU" sz="1400" b="1" dirty="0" smtClean="0"/>
              <a:t>нсум</a:t>
            </a:r>
            <a:r>
              <a:rPr lang="en-US" sz="1400" b="1" dirty="0" smtClean="0"/>
              <a:t> </a:t>
            </a:r>
            <a:r>
              <a:rPr lang="ru-RU" sz="1400" b="1" dirty="0" smtClean="0"/>
              <a:t>сервер</a:t>
            </a:r>
            <a:r>
              <a:rPr lang="en-US" sz="1400" b="1" dirty="0" smtClean="0"/>
              <a:t>]</a:t>
            </a:r>
            <a:endParaRPr lang="ru-RU" sz="1400" b="1" dirty="0"/>
          </a:p>
        </p:txBody>
      </p:sp>
      <p:sp>
        <p:nvSpPr>
          <p:cNvPr id="4" name="Номер слайда 3"/>
          <p:cNvSpPr>
            <a:spLocks noGrp="1"/>
          </p:cNvSpPr>
          <p:nvPr>
            <p:ph type="sldNum" sz="quarter" idx="10"/>
          </p:nvPr>
        </p:nvSpPr>
        <p:spPr/>
        <p:txBody>
          <a:bodyPr/>
          <a:lstStyle/>
          <a:p>
            <a:pPr>
              <a:defRPr/>
            </a:pPr>
            <a:fld id="{E819333C-6795-4981-8FF5-71694BA969B0}" type="slidenum">
              <a:rPr lang="ru-RU" smtClean="0"/>
              <a:pPr>
                <a:defRPr/>
              </a:pPr>
              <a:t>1</a:t>
            </a:fld>
            <a:endParaRPr lang="ru-RU"/>
          </a:p>
        </p:txBody>
      </p:sp>
    </p:spTree>
    <p:extLst>
      <p:ext uri="{BB962C8B-B14F-4D97-AF65-F5344CB8AC3E}">
        <p14:creationId xmlns:p14="http://schemas.microsoft.com/office/powerpoint/2010/main" val="1207057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ru-RU" sz="1400" b="1" i="0" dirty="0" smtClean="0">
                <a:latin typeface="+mn-lt"/>
                <a:cs typeface="Arial" panose="020B0604020202020204" pitchFamily="34" charset="0"/>
              </a:rPr>
              <a:t>Для</a:t>
            </a:r>
            <a:r>
              <a:rPr lang="ru-RU" sz="1400" b="1" i="0" baseline="0" dirty="0" smtClean="0">
                <a:latin typeface="+mn-lt"/>
                <a:cs typeface="Arial" panose="020B0604020202020204" pitchFamily="34" charset="0"/>
              </a:rPr>
              <a:t> проверяющего работу врача интересны ф</a:t>
            </a:r>
            <a:r>
              <a:rPr lang="ru-RU" sz="1400" b="1" i="0" dirty="0" smtClean="0">
                <a:latin typeface="+mn-lt"/>
                <a:cs typeface="Arial" panose="020B0604020202020204" pitchFamily="34" charset="0"/>
              </a:rPr>
              <a:t>акты несоответствия между симптомами, диагнозом и назначениями, резкая смена в истории диагнозов и т. п. несоответствия</a:t>
            </a:r>
          </a:p>
          <a:p>
            <a:endParaRPr lang="ru-RU"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10</a:t>
            </a:fld>
            <a:endParaRPr lang="ru-RU"/>
          </a:p>
        </p:txBody>
      </p:sp>
    </p:spTree>
    <p:extLst>
      <p:ext uri="{BB962C8B-B14F-4D97-AF65-F5344CB8AC3E}">
        <p14:creationId xmlns:p14="http://schemas.microsoft.com/office/powerpoint/2010/main" val="28299708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400" b="1" dirty="0" smtClean="0"/>
              <a:t>Мы</a:t>
            </a:r>
            <a:r>
              <a:rPr lang="ru-RU" sz="1400" b="1" baseline="0" dirty="0" smtClean="0"/>
              <a:t> работаем как напрямую с ЛПУ, имеющими собсвенные информационные системы, так и с производителями «коробочных» продуктов.</a:t>
            </a:r>
            <a:endParaRPr lang="ru-RU" sz="1400" b="1"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11</a:t>
            </a:fld>
            <a:endParaRPr lang="ru-RU"/>
          </a:p>
        </p:txBody>
      </p:sp>
    </p:spTree>
    <p:extLst>
      <p:ext uri="{BB962C8B-B14F-4D97-AF65-F5344CB8AC3E}">
        <p14:creationId xmlns:p14="http://schemas.microsoft.com/office/powerpoint/2010/main" val="3437704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400" b="1" dirty="0" smtClean="0"/>
              <a:t>Планируется</a:t>
            </a:r>
            <a:r>
              <a:rPr lang="ru-RU" sz="1400" b="1" baseline="0" dirty="0" smtClean="0"/>
              <a:t> расширение возможностей</a:t>
            </a:r>
            <a:r>
              <a:rPr lang="en-US" sz="1400" b="1" baseline="0" dirty="0" smtClean="0"/>
              <a:t> </a:t>
            </a:r>
            <a:r>
              <a:rPr lang="ru-RU" sz="1400" b="1" baseline="0" dirty="0" smtClean="0"/>
              <a:t>за счет новых пользовательских функций</a:t>
            </a:r>
            <a:endParaRPr lang="ru-RU" sz="1400" b="1"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12</a:t>
            </a:fld>
            <a:endParaRPr lang="ru-RU"/>
          </a:p>
        </p:txBody>
      </p:sp>
    </p:spTree>
    <p:extLst>
      <p:ext uri="{BB962C8B-B14F-4D97-AF65-F5344CB8AC3E}">
        <p14:creationId xmlns:p14="http://schemas.microsoft.com/office/powerpoint/2010/main" val="30589418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400" b="1" dirty="0" smtClean="0"/>
              <a:t>Для</a:t>
            </a:r>
            <a:r>
              <a:rPr lang="ru-RU" sz="1400" b="1" baseline="0" dirty="0" smtClean="0"/>
              <a:t> упрощения интеграции с МИС возможна разработка нативного адаптера (</a:t>
            </a:r>
            <a:r>
              <a:rPr lang="en-US" sz="1400" b="1" baseline="0" dirty="0" smtClean="0"/>
              <a:t>API [</a:t>
            </a:r>
            <a:r>
              <a:rPr lang="ru-RU" sz="1400" b="1" baseline="0" dirty="0" smtClean="0"/>
              <a:t>апи</a:t>
            </a:r>
            <a:r>
              <a:rPr lang="en-US" sz="1400" b="1" baseline="0" dirty="0" smtClean="0"/>
              <a:t>]</a:t>
            </a:r>
            <a:r>
              <a:rPr lang="ru-RU" sz="1400" b="1" baseline="0" dirty="0" smtClean="0"/>
              <a:t>) под платформу заказчика за счет компании.</a:t>
            </a:r>
            <a:endParaRPr lang="ru-RU" sz="1400" b="1"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13</a:t>
            </a:fld>
            <a:endParaRPr lang="ru-RU"/>
          </a:p>
        </p:txBody>
      </p:sp>
    </p:spTree>
    <p:extLst>
      <p:ext uri="{BB962C8B-B14F-4D97-AF65-F5344CB8AC3E}">
        <p14:creationId xmlns:p14="http://schemas.microsoft.com/office/powerpoint/2010/main" val="305894184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400" b="1" dirty="0" smtClean="0"/>
              <a:t>В итоге, выделение профильной информации и уменьшение</a:t>
            </a:r>
            <a:r>
              <a:rPr lang="ru-RU" sz="1400" b="1" baseline="0" dirty="0" smtClean="0"/>
              <a:t> объема повышают степень информированности о пациенте и повышает качество лечения.</a:t>
            </a:r>
            <a:endParaRPr lang="ru-RU" sz="1400" b="1"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14</a:t>
            </a:fld>
            <a:endParaRPr lang="ru-RU"/>
          </a:p>
        </p:txBody>
      </p:sp>
    </p:spTree>
    <p:extLst>
      <p:ext uri="{BB962C8B-B14F-4D97-AF65-F5344CB8AC3E}">
        <p14:creationId xmlns:p14="http://schemas.microsoft.com/office/powerpoint/2010/main" val="1059885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1400" b="1" dirty="0" smtClean="0"/>
              <a:t>mediSensum [</a:t>
            </a:r>
            <a:r>
              <a:rPr lang="ru-RU" sz="1400" b="1" dirty="0" smtClean="0"/>
              <a:t>медис</a:t>
            </a:r>
            <a:r>
              <a:rPr lang="ru-RU" sz="1400" b="1" u="sng" dirty="0" smtClean="0"/>
              <a:t>э</a:t>
            </a:r>
            <a:r>
              <a:rPr lang="ru-RU" sz="1400" b="1" dirty="0" smtClean="0"/>
              <a:t>нсум</a:t>
            </a:r>
            <a:r>
              <a:rPr lang="en-US" sz="1400" b="1" dirty="0" smtClean="0"/>
              <a:t>]</a:t>
            </a:r>
            <a:r>
              <a:rPr lang="ru-RU" sz="1400" b="1" dirty="0" smtClean="0"/>
              <a:t>,</a:t>
            </a:r>
            <a:endParaRPr lang="en-US" sz="1400" b="1" dirty="0" smtClean="0"/>
          </a:p>
          <a:p>
            <a:endParaRPr lang="en-US" sz="1400" b="1" baseline="0" dirty="0" smtClean="0"/>
          </a:p>
          <a:p>
            <a:r>
              <a:rPr lang="en-US" sz="1400" b="1" dirty="0" smtClean="0"/>
              <a:t>mediSensum</a:t>
            </a:r>
            <a:r>
              <a:rPr lang="en-US" sz="1400" b="1" baseline="0" dirty="0" smtClean="0"/>
              <a:t> </a:t>
            </a:r>
            <a:r>
              <a:rPr lang="en-US" sz="1400" b="1" dirty="0" smtClean="0"/>
              <a:t>Server</a:t>
            </a:r>
            <a:r>
              <a:rPr lang="ru-RU" sz="1400" b="1" baseline="0" dirty="0" smtClean="0"/>
              <a:t> </a:t>
            </a:r>
            <a:r>
              <a:rPr lang="en-US" sz="1400" b="1" dirty="0" smtClean="0"/>
              <a:t>[</a:t>
            </a:r>
            <a:r>
              <a:rPr lang="ru-RU" sz="1400" b="1" dirty="0" smtClean="0"/>
              <a:t>медис</a:t>
            </a:r>
            <a:r>
              <a:rPr lang="ru-RU" sz="1400" b="1" u="sng" dirty="0" smtClean="0"/>
              <a:t>э</a:t>
            </a:r>
            <a:r>
              <a:rPr lang="ru-RU" sz="1400" b="1" dirty="0" smtClean="0"/>
              <a:t>нсум</a:t>
            </a:r>
            <a:r>
              <a:rPr lang="en-US" sz="1400" b="1" dirty="0" smtClean="0"/>
              <a:t> </a:t>
            </a:r>
            <a:r>
              <a:rPr lang="ru-RU" sz="1400" b="1" dirty="0" smtClean="0"/>
              <a:t>сервер</a:t>
            </a:r>
            <a:r>
              <a:rPr lang="en-US" sz="1400" b="1" dirty="0" smtClean="0"/>
              <a:t>]</a:t>
            </a:r>
            <a:endParaRPr lang="ru-RU" sz="1400" b="1" dirty="0"/>
          </a:p>
        </p:txBody>
      </p:sp>
      <p:sp>
        <p:nvSpPr>
          <p:cNvPr id="4" name="Номер слайда 3"/>
          <p:cNvSpPr>
            <a:spLocks noGrp="1"/>
          </p:cNvSpPr>
          <p:nvPr>
            <p:ph type="sldNum" sz="quarter" idx="10"/>
          </p:nvPr>
        </p:nvSpPr>
        <p:spPr/>
        <p:txBody>
          <a:bodyPr/>
          <a:lstStyle/>
          <a:p>
            <a:pPr>
              <a:defRPr/>
            </a:pPr>
            <a:fld id="{E819333C-6795-4981-8FF5-71694BA969B0}" type="slidenum">
              <a:rPr lang="ru-RU" smtClean="0"/>
              <a:pPr>
                <a:defRPr/>
              </a:pPr>
              <a:t>15</a:t>
            </a:fld>
            <a:endParaRPr lang="ru-RU"/>
          </a:p>
        </p:txBody>
      </p:sp>
    </p:spTree>
    <p:extLst>
      <p:ext uri="{BB962C8B-B14F-4D97-AF65-F5344CB8AC3E}">
        <p14:creationId xmlns:p14="http://schemas.microsoft.com/office/powerpoint/2010/main" val="15394598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400" b="1" dirty="0" smtClean="0"/>
              <a:t>Исторически форма хранения медицинской информации подразумевала частое архивирование (особенно в стационарах). В эпоху</a:t>
            </a:r>
            <a:r>
              <a:rPr lang="ru-RU" sz="1400" b="1" baseline="0" dirty="0" smtClean="0"/>
              <a:t> цифровой медицины информация о пациенте накапливается с рождения. Так же растет и объем фундаментальных медицинских знаний. При этом время приема и в том числе время на изучения стории болезни не увеличивается.</a:t>
            </a:r>
            <a:endParaRPr lang="ru-RU" sz="1400" b="1"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2</a:t>
            </a:fld>
            <a:endParaRPr lang="ru-RU"/>
          </a:p>
        </p:txBody>
      </p:sp>
    </p:spTree>
    <p:extLst>
      <p:ext uri="{BB962C8B-B14F-4D97-AF65-F5344CB8AC3E}">
        <p14:creationId xmlns:p14="http://schemas.microsoft.com/office/powerpoint/2010/main" val="1634142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1" baseline="0" dirty="0" smtClean="0"/>
              <a:t>[</a:t>
            </a:r>
            <a:r>
              <a:rPr lang="ru-RU" sz="1400" b="1" baseline="0" dirty="0" smtClean="0"/>
              <a:t>ай-ди-си</a:t>
            </a:r>
            <a:r>
              <a:rPr lang="en-US" sz="1400" b="1" baseline="0" dirty="0" smtClean="0"/>
              <a:t>]</a:t>
            </a:r>
            <a:r>
              <a:rPr lang="ru-RU" sz="1400" b="1" baseline="0" dirty="0" smtClean="0"/>
              <a:t>* прогнозирует «взрывной» темп роста информации в мире, в том числе за счет текстов на естественных языках, генерируемых автоматически. </a:t>
            </a:r>
            <a:r>
              <a:rPr lang="ru-RU" sz="1400" b="1" i="0" kern="1200" dirty="0" smtClean="0">
                <a:solidFill>
                  <a:schemeClr val="tx1"/>
                </a:solidFill>
                <a:effectLst/>
                <a:latin typeface="+mn-lt"/>
                <a:ea typeface="+mn-ea"/>
                <a:cs typeface="+mn-cs"/>
              </a:rPr>
              <a:t>В настоящее время любое современное медицинское учреждение сталкивается с огромным количеством разнообразной информации: историями болезни пациентов, медицинскими картами, результатами исследований и т. д. По данным национальных институтов здравоохранения США, объем медицинских данных увеличивается в четыре раза каждые два года. Помимо быстрого роста общего объема данных, которыми оперируют организации здравоохранения, проблемой также является и то, что в медицинской сфере более 70% информации — это неструктурированные данные, а скорость их роста может в 10 раз превышать скорость роста структурированных форм хранения информации.</a:t>
            </a:r>
            <a:endParaRPr lang="ru-RU" sz="1400" b="1" baseline="0" dirty="0" smtClean="0"/>
          </a:p>
          <a:p>
            <a:endParaRPr lang="ru-RU" sz="1400" b="1" baseline="0" dirty="0" smtClean="0"/>
          </a:p>
          <a:p>
            <a:r>
              <a:rPr lang="ru-RU" sz="1400" b="1" dirty="0" smtClean="0"/>
              <a:t>* </a:t>
            </a:r>
            <a:r>
              <a:rPr lang="en-US" sz="1400" b="1" dirty="0" smtClean="0"/>
              <a:t>International</a:t>
            </a:r>
            <a:r>
              <a:rPr lang="en-US" sz="1400" b="1" baseline="0" dirty="0" smtClean="0"/>
              <a:t> Data Corporation </a:t>
            </a:r>
            <a:endParaRPr lang="ru-RU" sz="1400" b="1"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3</a:t>
            </a:fld>
            <a:endParaRPr lang="ru-RU"/>
          </a:p>
        </p:txBody>
      </p:sp>
    </p:spTree>
    <p:extLst>
      <p:ext uri="{BB962C8B-B14F-4D97-AF65-F5344CB8AC3E}">
        <p14:creationId xmlns:p14="http://schemas.microsoft.com/office/powerpoint/2010/main" val="2635058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400" b="1" dirty="0" smtClean="0"/>
              <a:t>Дефицит времени заставляет</a:t>
            </a:r>
            <a:r>
              <a:rPr lang="ru-RU" sz="1400" b="1" baseline="0" dirty="0" smtClean="0"/>
              <a:t> врача искать «обходные пути», дискредитирующие саму суть информатизации здравоохранения и принцип ведения медицинской документации в частности. Что приводит в итоге к некачественоому лечению и даже врачебным ошибкам.</a:t>
            </a:r>
            <a:endParaRPr lang="ru-RU" sz="1400" b="1"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4</a:t>
            </a:fld>
            <a:endParaRPr lang="ru-RU"/>
          </a:p>
        </p:txBody>
      </p:sp>
    </p:spTree>
    <p:extLst>
      <p:ext uri="{BB962C8B-B14F-4D97-AF65-F5344CB8AC3E}">
        <p14:creationId xmlns:p14="http://schemas.microsoft.com/office/powerpoint/2010/main" val="2857067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ru-RU" b="1" dirty="0" smtClean="0"/>
              <a:t>Мы разработали </a:t>
            </a:r>
            <a:r>
              <a:rPr lang="ru-RU" b="1" dirty="0" smtClean="0">
                <a:solidFill>
                  <a:srgbClr val="0070C0"/>
                </a:solidFill>
              </a:rPr>
              <a:t>mediSensum </a:t>
            </a:r>
            <a:r>
              <a:rPr lang="en-US" b="1" dirty="0" smtClean="0">
                <a:solidFill>
                  <a:srgbClr val="0070C0"/>
                </a:solidFill>
              </a:rPr>
              <a:t>Server</a:t>
            </a:r>
            <a:r>
              <a:rPr lang="ru-RU" b="1" dirty="0" smtClean="0"/>
              <a:t>, помогающий </a:t>
            </a:r>
            <a:r>
              <a:rPr lang="ru-RU" b="1" dirty="0" smtClean="0">
                <a:solidFill>
                  <a:srgbClr val="0070C0"/>
                </a:solidFill>
              </a:rPr>
              <a:t>клиникам</a:t>
            </a:r>
            <a:r>
              <a:rPr lang="ru-RU" b="1" dirty="0" smtClean="0"/>
              <a:t> решать проблемы </a:t>
            </a:r>
            <a:r>
              <a:rPr lang="ru-RU" b="1" dirty="0" smtClean="0">
                <a:solidFill>
                  <a:srgbClr val="0070C0"/>
                </a:solidFill>
              </a:rPr>
              <a:t>качества лечения </a:t>
            </a:r>
            <a:r>
              <a:rPr lang="ru-RU" b="1" dirty="0" smtClean="0"/>
              <a:t>при помощи </a:t>
            </a:r>
            <a:r>
              <a:rPr lang="ru-RU" b="1" dirty="0" smtClean="0">
                <a:solidFill>
                  <a:srgbClr val="0070C0"/>
                </a:solidFill>
              </a:rPr>
              <a:t>семантического анализа истории болезни </a:t>
            </a:r>
            <a:r>
              <a:rPr lang="ru-RU" b="1" dirty="0" smtClean="0"/>
              <a:t>на основе </a:t>
            </a:r>
            <a:r>
              <a:rPr lang="ru-RU" b="1" dirty="0" smtClean="0">
                <a:solidFill>
                  <a:srgbClr val="0070C0"/>
                </a:solidFill>
              </a:rPr>
              <a:t>собственной медицинской базы данных.</a:t>
            </a:r>
            <a:r>
              <a:rPr lang="ru-RU" b="1" baseline="0" dirty="0" smtClean="0">
                <a:solidFill>
                  <a:srgbClr val="0070C0"/>
                </a:solidFill>
              </a:rPr>
              <a:t> </a:t>
            </a:r>
            <a:r>
              <a:rPr lang="ru-RU" sz="1200" b="1" kern="1200" dirty="0" smtClean="0">
                <a:solidFill>
                  <a:schemeClr val="tx1"/>
                </a:solidFill>
                <a:effectLst/>
                <a:latin typeface="+mn-lt"/>
                <a:ea typeface="+mn-ea"/>
                <a:cs typeface="+mn-cs"/>
              </a:rPr>
              <a:t>Наш продукт помогает улучшить качество лечения и увеличить прибыль медицинской организации</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ru-RU" dirty="0" smtClean="0">
              <a:solidFill>
                <a:srgbClr val="0070C0"/>
              </a:solidFill>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ru-RU" dirty="0" smtClean="0">
              <a:solidFill>
                <a:srgbClr val="0070C0"/>
              </a:solidFill>
            </a:endParaRPr>
          </a:p>
          <a:p>
            <a:pPr lvl="0"/>
            <a:endParaRPr lang="ru-RU"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5</a:t>
            </a:fld>
            <a:endParaRPr lang="ru-RU"/>
          </a:p>
        </p:txBody>
      </p:sp>
    </p:spTree>
    <p:extLst>
      <p:ext uri="{BB962C8B-B14F-4D97-AF65-F5344CB8AC3E}">
        <p14:creationId xmlns:p14="http://schemas.microsoft.com/office/powerpoint/2010/main" val="6761494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400" b="1" dirty="0" smtClean="0"/>
              <a:t>Продукт предназначен в первую очередь врачам</a:t>
            </a:r>
            <a:r>
              <a:rPr lang="ru-RU" sz="1400" b="1" baseline="0" dirty="0" smtClean="0"/>
              <a:t> и медцинским менеджерам, отвечающм за качество лечения в ЛПУ. А так же может быть интересен аналитикам фарм- и страховым компаний</a:t>
            </a:r>
            <a:endParaRPr lang="ru-RU" sz="1400" b="1"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6</a:t>
            </a:fld>
            <a:endParaRPr lang="ru-RU"/>
          </a:p>
        </p:txBody>
      </p:sp>
    </p:spTree>
    <p:extLst>
      <p:ext uri="{BB962C8B-B14F-4D97-AF65-F5344CB8AC3E}">
        <p14:creationId xmlns:p14="http://schemas.microsoft.com/office/powerpoint/2010/main" val="39836930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ctr"/>
            <a:r>
              <a:rPr lang="ru-RU" sz="1400" b="1" dirty="0" smtClean="0">
                <a:solidFill>
                  <a:srgbClr val="FFC000"/>
                </a:solidFill>
              </a:rPr>
              <a:t>Для полного прочтения истории болезни пациента врачу потребуется до 40 % рабочего времени. При этом до 95 % информации является для него лишней</a:t>
            </a:r>
          </a:p>
          <a:p>
            <a:pPr algn="ctr"/>
            <a:endParaRPr lang="ru-RU" sz="1400" dirty="0" smtClean="0">
              <a:solidFill>
                <a:srgbClr val="FFC000"/>
              </a:solidFill>
            </a:endParaRPr>
          </a:p>
          <a:p>
            <a:pPr algn="ctr"/>
            <a:r>
              <a:rPr lang="ru-RU" sz="1600" b="1" dirty="0" smtClean="0">
                <a:solidFill>
                  <a:srgbClr val="FFC000"/>
                </a:solidFill>
              </a:rPr>
              <a:t>mediSensum Server сделает чтение истории болезни быстрым и эффективным за счет фокусирования внимания врача на важных в соответствии с его специальностью фактах</a:t>
            </a:r>
          </a:p>
          <a:p>
            <a:pPr algn="ctr"/>
            <a:endParaRPr lang="ru-RU" sz="1400" b="1" dirty="0" smtClean="0">
              <a:solidFill>
                <a:srgbClr val="FFC000"/>
              </a:solidFill>
            </a:endParaRPr>
          </a:p>
          <a:p>
            <a:pPr algn="ctr"/>
            <a:r>
              <a:rPr lang="ru-RU" sz="1400" b="1" dirty="0" smtClean="0">
                <a:solidFill>
                  <a:srgbClr val="FFC000"/>
                </a:solidFill>
              </a:rPr>
              <a:t>Причем поиск происходит непосредственно по смыслу текстового содержания записей, а не по разделу, в котором они находится, и не требует заранее проставленных тегов</a:t>
            </a:r>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7</a:t>
            </a:fld>
            <a:endParaRPr lang="ru-RU"/>
          </a:p>
        </p:txBody>
      </p:sp>
    </p:spTree>
    <p:extLst>
      <p:ext uri="{BB962C8B-B14F-4D97-AF65-F5344CB8AC3E}">
        <p14:creationId xmlns:p14="http://schemas.microsoft.com/office/powerpoint/2010/main" val="284844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600" b="1" dirty="0" smtClean="0"/>
              <a:t>В этом режиме внимание</a:t>
            </a:r>
            <a:r>
              <a:rPr lang="ru-RU" sz="1600" b="1" baseline="0" dirty="0" smtClean="0"/>
              <a:t> врача акцентируется на записях, содержащий информацию по профилю врача или более узкому профилю. Остальная информация так же доступна для полноты картины. На анализе прочтения или непрочтения может быть основана система контроля качества ознакомления врача с историей болезни.</a:t>
            </a:r>
            <a:endParaRPr lang="ru-RU" sz="1600" b="1"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8</a:t>
            </a:fld>
            <a:endParaRPr lang="ru-RU"/>
          </a:p>
        </p:txBody>
      </p:sp>
    </p:spTree>
    <p:extLst>
      <p:ext uri="{BB962C8B-B14F-4D97-AF65-F5344CB8AC3E}">
        <p14:creationId xmlns:p14="http://schemas.microsoft.com/office/powerpoint/2010/main" val="24774014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u-RU" sz="1400" b="1" dirty="0" smtClean="0"/>
              <a:t>В режиме тематического цитирования скорость ознакомления еще выше за счет удаления непрофильной информации: врач сплошным списком видит цитаты из истории</a:t>
            </a:r>
            <a:r>
              <a:rPr lang="ru-RU" sz="1400" b="1" baseline="0" dirty="0" smtClean="0"/>
              <a:t> болезни. И хотя врач при необходимости он может прочитать текст полностью,  в таком режиме появляются некоторые риски потери контекста фразы, что, однако, не так существенно, как её полное непрочтение.</a:t>
            </a:r>
            <a:endParaRPr lang="ru-RU" sz="1400" b="1" dirty="0"/>
          </a:p>
        </p:txBody>
      </p:sp>
      <p:sp>
        <p:nvSpPr>
          <p:cNvPr id="4" name="Slide Number Placeholder 3"/>
          <p:cNvSpPr>
            <a:spLocks noGrp="1"/>
          </p:cNvSpPr>
          <p:nvPr>
            <p:ph type="sldNum" sz="quarter" idx="10"/>
          </p:nvPr>
        </p:nvSpPr>
        <p:spPr/>
        <p:txBody>
          <a:bodyPr/>
          <a:lstStyle/>
          <a:p>
            <a:pPr>
              <a:defRPr/>
            </a:pPr>
            <a:fld id="{E819333C-6795-4981-8FF5-71694BA969B0}" type="slidenum">
              <a:rPr lang="ru-RU" smtClean="0"/>
              <a:pPr>
                <a:defRPr/>
              </a:pPr>
              <a:t>9</a:t>
            </a:fld>
            <a:endParaRPr lang="ru-RU"/>
          </a:p>
        </p:txBody>
      </p:sp>
    </p:spTree>
    <p:extLst>
      <p:ext uri="{BB962C8B-B14F-4D97-AF65-F5344CB8AC3E}">
        <p14:creationId xmlns:p14="http://schemas.microsoft.com/office/powerpoint/2010/main" val="425970696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pic>
        <p:nvPicPr>
          <p:cNvPr id="4" name="Изображение 8" descr="IIDF-Strateg-fond-2.jpg"/>
          <p:cNvPicPr>
            <a:picLocks noChangeAspect="1"/>
          </p:cNvPicPr>
          <p:nvPr userDrawn="1"/>
        </p:nvPicPr>
        <p:blipFill>
          <a:blip r:embed="rId2"/>
          <a:srcRect/>
          <a:stretch>
            <a:fillRect/>
          </a:stretch>
        </p:blipFill>
        <p:spPr bwMode="auto">
          <a:xfrm>
            <a:off x="0" y="0"/>
            <a:ext cx="12192000" cy="6858000"/>
          </a:xfrm>
          <a:prstGeom prst="rect">
            <a:avLst/>
          </a:prstGeom>
          <a:noFill/>
          <a:ln w="9525">
            <a:noFill/>
            <a:miter lim="800000"/>
            <a:headEnd/>
            <a:tailEnd/>
          </a:ln>
        </p:spPr>
      </p:pic>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5" name="Номер слайда 5"/>
          <p:cNvSpPr>
            <a:spLocks noGrp="1"/>
          </p:cNvSpPr>
          <p:nvPr>
            <p:ph type="sldNum" sz="quarter" idx="10"/>
          </p:nvPr>
        </p:nvSpPr>
        <p:spPr>
          <a:xfrm>
            <a:off x="9193213" y="6408738"/>
            <a:ext cx="2743200" cy="365125"/>
          </a:xfrm>
        </p:spPr>
        <p:txBody>
          <a:bodyPr/>
          <a:lstStyle>
            <a:lvl1pPr>
              <a:defRPr smtClean="0">
                <a:solidFill>
                  <a:schemeClr val="bg1"/>
                </a:solidFill>
              </a:defRPr>
            </a:lvl1pPr>
          </a:lstStyle>
          <a:p>
            <a:pPr>
              <a:defRPr/>
            </a:pPr>
            <a:fld id="{7163C11E-3DA4-4DBC-ADB0-EE326D711FD5}" type="slidenum">
              <a:rPr lang="ru-RU"/>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Только заголовок">
    <p:spTree>
      <p:nvGrpSpPr>
        <p:cNvPr id="1" name=""/>
        <p:cNvGrpSpPr/>
        <p:nvPr/>
      </p:nvGrpSpPr>
      <p:grpSpPr>
        <a:xfrm>
          <a:off x="0" y="0"/>
          <a:ext cx="0" cy="0"/>
          <a:chOff x="0" y="0"/>
          <a:chExt cx="0" cy="0"/>
        </a:xfrm>
      </p:grpSpPr>
      <p:pic>
        <p:nvPicPr>
          <p:cNvPr id="3" name="Изображение 8" descr="IIDF-Strateg-fond-2.jpg"/>
          <p:cNvPicPr>
            <a:picLocks noChangeAspect="1"/>
          </p:cNvPicPr>
          <p:nvPr userDrawn="1"/>
        </p:nvPicPr>
        <p:blipFill>
          <a:blip r:embed="rId2"/>
          <a:srcRect/>
          <a:stretch>
            <a:fillRect/>
          </a:stretch>
        </p:blipFill>
        <p:spPr bwMode="auto">
          <a:xfrm>
            <a:off x="0" y="0"/>
            <a:ext cx="12192000" cy="6858000"/>
          </a:xfrm>
          <a:prstGeom prst="rect">
            <a:avLst/>
          </a:prstGeom>
          <a:noFill/>
          <a:ln w="9525">
            <a:noFill/>
            <a:miter lim="800000"/>
            <a:headEnd/>
            <a:tailEnd/>
          </a:ln>
        </p:spPr>
      </p:pic>
      <p:cxnSp>
        <p:nvCxnSpPr>
          <p:cNvPr id="4" name="Прямая соединительная линия 11"/>
          <p:cNvCxnSpPr/>
          <p:nvPr userDrawn="1"/>
        </p:nvCxnSpPr>
        <p:spPr>
          <a:xfrm>
            <a:off x="250825" y="852488"/>
            <a:ext cx="11720513" cy="0"/>
          </a:xfrm>
          <a:prstGeom prst="line">
            <a:avLst/>
          </a:prstGeom>
          <a:ln w="25400">
            <a:solidFill>
              <a:srgbClr val="AAE2FF"/>
            </a:solidFill>
          </a:ln>
        </p:spPr>
        <p:style>
          <a:lnRef idx="2">
            <a:schemeClr val="accent1"/>
          </a:lnRef>
          <a:fillRef idx="0">
            <a:schemeClr val="accent1"/>
          </a:fillRef>
          <a:effectRef idx="1">
            <a:schemeClr val="accent1"/>
          </a:effectRef>
          <a:fontRef idx="minor">
            <a:schemeClr val="tx1"/>
          </a:fontRef>
        </p:style>
      </p:cxnSp>
      <p:sp>
        <p:nvSpPr>
          <p:cNvPr id="7" name="Название 1"/>
          <p:cNvSpPr>
            <a:spLocks noGrp="1"/>
          </p:cNvSpPr>
          <p:nvPr>
            <p:ph type="title"/>
          </p:nvPr>
        </p:nvSpPr>
        <p:spPr>
          <a:xfrm>
            <a:off x="211661" y="121178"/>
            <a:ext cx="11760409" cy="717598"/>
          </a:xfrm>
        </p:spPr>
        <p:txBody>
          <a:bodyPr>
            <a:normAutofit/>
          </a:bodyPr>
          <a:lstStyle>
            <a:lvl1pPr>
              <a:defRPr lang="en-US" sz="3200" b="1" kern="1200" dirty="0">
                <a:solidFill>
                  <a:srgbClr val="00AFF0"/>
                </a:solidFill>
                <a:latin typeface="Core Sans NR 35 Light" pitchFamily="34" charset="0"/>
                <a:ea typeface="+mj-ea"/>
                <a:cs typeface="+mj-cs"/>
              </a:defRPr>
            </a:lvl1pPr>
          </a:lstStyle>
          <a:p>
            <a:endParaRPr lang="en-US" dirty="0"/>
          </a:p>
        </p:txBody>
      </p:sp>
      <p:sp>
        <p:nvSpPr>
          <p:cNvPr id="5" name="Нижний колонтитул 3"/>
          <p:cNvSpPr>
            <a:spLocks noGrp="1"/>
          </p:cNvSpPr>
          <p:nvPr>
            <p:ph type="ftr" sz="quarter" idx="10"/>
          </p:nvPr>
        </p:nvSpPr>
        <p:spPr>
          <a:xfrm>
            <a:off x="3144838" y="6446838"/>
            <a:ext cx="4114800" cy="365125"/>
          </a:xfrm>
        </p:spPr>
        <p:txBody>
          <a:bodyPr/>
          <a:lstStyle>
            <a:lvl1pPr>
              <a:defRPr dirty="0"/>
            </a:lvl1pPr>
          </a:lstStyle>
          <a:p>
            <a:pPr>
              <a:defRPr/>
            </a:pPr>
            <a:endParaRPr lang="ru-RU"/>
          </a:p>
        </p:txBody>
      </p:sp>
      <p:sp>
        <p:nvSpPr>
          <p:cNvPr id="6" name="Номер слайда 4"/>
          <p:cNvSpPr>
            <a:spLocks noGrp="1"/>
          </p:cNvSpPr>
          <p:nvPr>
            <p:ph type="sldNum" sz="quarter" idx="11"/>
          </p:nvPr>
        </p:nvSpPr>
        <p:spPr>
          <a:xfrm>
            <a:off x="9193213" y="6408738"/>
            <a:ext cx="2743200" cy="365125"/>
          </a:xfrm>
        </p:spPr>
        <p:txBody>
          <a:bodyPr/>
          <a:lstStyle>
            <a:lvl1pPr>
              <a:defRPr smtClean="0">
                <a:solidFill>
                  <a:schemeClr val="bg1"/>
                </a:solidFill>
              </a:defRPr>
            </a:lvl1pPr>
          </a:lstStyle>
          <a:p>
            <a:pPr>
              <a:defRPr/>
            </a:pPr>
            <a:fld id="{10EBB8F8-6D9F-4A16-87CE-EE30B46A9554}" type="slidenum">
              <a:rPr lang="ru-RU"/>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F263ADAE-C8B4-476C-BD14-778790C54FD2}" type="datetimeFigureOut">
              <a:rPr lang="ru-RU"/>
              <a:pPr>
                <a:defRPr/>
              </a:pPr>
              <a:t>12.04.2017</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FF39ECD6-90A0-4158-97F2-E5F93F8E362C}"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27F81863-0291-4225-80DC-119607FA71E6}" type="datetimeFigureOut">
              <a:rPr lang="ru-RU"/>
              <a:pPr>
                <a:defRPr/>
              </a:pPr>
              <a:t>12.04.2017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7CC8CC3-B9A4-4637-8C9B-7A7048457AF5}"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3"/>
          <p:cNvSpPr>
            <a:spLocks noGrp="1"/>
          </p:cNvSpPr>
          <p:nvPr>
            <p:ph type="dt" sz="half" idx="10"/>
          </p:nvPr>
        </p:nvSpPr>
        <p:spPr/>
        <p:txBody>
          <a:bodyPr/>
          <a:lstStyle>
            <a:lvl1pPr>
              <a:defRPr/>
            </a:lvl1pPr>
          </a:lstStyle>
          <a:p>
            <a:pPr>
              <a:defRPr/>
            </a:pPr>
            <a:fld id="{7A393C81-0A78-40B6-B3B5-F2E4BC50F0C5}" type="datetimeFigureOut">
              <a:rPr lang="ru-RU"/>
              <a:pPr>
                <a:defRPr/>
              </a:pPr>
              <a:t>12.04.2017</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1CBD66A-235E-48C0-A6CB-9276DE97086F}"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4B70D0F7-3E4E-42E2-BB3B-3A6699277860}" type="datetimeFigureOut">
              <a:rPr lang="ru-RU"/>
              <a:pPr>
                <a:defRPr/>
              </a:pPr>
              <a:t>12.04.2017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1A73AD4-ED7A-4395-8D18-1B5D967D00A9}"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lvl1pPr>
              <a:defRPr/>
            </a:lvl1pPr>
          </a:lstStyle>
          <a:p>
            <a:pPr>
              <a:defRPr/>
            </a:pPr>
            <a:fld id="{105C1EBF-6CCC-4DFD-A26C-DA7274416F07}" type="datetimeFigureOut">
              <a:rPr lang="ru-RU"/>
              <a:pPr>
                <a:defRPr/>
              </a:pPr>
              <a:t>12.04.2017</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7E7CA7C-49FB-4E24-8E81-EAAB1218E73A}"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a:t>Образец заголовка</a:t>
            </a:r>
          </a:p>
        </p:txBody>
      </p:sp>
      <p:sp>
        <p:nvSpPr>
          <p:cNvPr id="1027" name="Текст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5BCCD5C8-F977-416A-9323-A576B372D36B}" type="datetimeFigureOut">
              <a:rPr lang="ru-RU"/>
              <a:pPr>
                <a:defRPr/>
              </a:pPr>
              <a:t>12.04.2017</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F444C193-DE1F-413F-8889-A725159844B8}"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56" r:id="rId1"/>
    <p:sldLayoutId id="2147483657" r:id="rId2"/>
    <p:sldLayoutId id="2147483651" r:id="rId3"/>
    <p:sldLayoutId id="2147483652" r:id="rId4"/>
    <p:sldLayoutId id="2147483653" r:id="rId5"/>
    <p:sldLayoutId id="2147483654" r:id="rId6"/>
    <p:sldLayoutId id="2147483655" r:id="rId7"/>
  </p:sldLayoutIdLst>
  <p:txStyles>
    <p:titleStyle>
      <a:lvl1pPr algn="l" rtl="0" fontAlgn="base">
        <a:lnSpc>
          <a:spcPct val="90000"/>
        </a:lnSpc>
        <a:spcBef>
          <a:spcPct val="0"/>
        </a:spcBef>
        <a:spcAft>
          <a:spcPct val="0"/>
        </a:spcAft>
        <a:defRPr sz="4400" kern="1200">
          <a:solidFill>
            <a:schemeClr val="tx1"/>
          </a:solidFill>
          <a:latin typeface="+mj-lt"/>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p:titleStyle>
    <p:bodyStyle>
      <a:lvl1pPr marL="228600" indent="-228600" algn="l" rtl="0" fontAlgn="base">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fontAlgn="base">
        <a:lnSpc>
          <a:spcPct val="90000"/>
        </a:lnSpc>
        <a:spcBef>
          <a:spcPts val="500"/>
        </a:spcBef>
        <a:spcAft>
          <a:spcPct val="0"/>
        </a:spcAft>
        <a:buFont typeface="Arial" charset="0"/>
        <a:buChar char="•"/>
        <a:defRPr sz="2400" kern="1200">
          <a:solidFill>
            <a:schemeClr val="tx1"/>
          </a:solidFill>
          <a:latin typeface="+mn-lt"/>
          <a:ea typeface="+mn-ea"/>
          <a:cs typeface="+mn-cs"/>
        </a:defRPr>
      </a:lvl2pPr>
      <a:lvl3pPr marL="1143000" indent="-228600" algn="l" rtl="0" fontAlgn="base">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fontAlgn="base">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image" Target="../media/image6.png"/><Relationship Id="rId7" Type="http://schemas.openxmlformats.org/officeDocument/2006/relationships/diagramColors" Target="../diagrams/colors12.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2.xml"/><Relationship Id="rId16" Type="http://schemas.openxmlformats.org/officeDocument/2006/relationships/diagramColors" Target="../diagrams/colors3.xml"/><Relationship Id="rId1" Type="http://schemas.openxmlformats.org/officeDocument/2006/relationships/slideLayout" Target="../slideLayouts/slideLayout2.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_rels/slide3.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3.png"/><Relationship Id="rId7" Type="http://schemas.openxmlformats.org/officeDocument/2006/relationships/diagramColors" Target="../diagrams/colors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5.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jpeg"/><Relationship Id="rId7" Type="http://schemas.openxmlformats.org/officeDocument/2006/relationships/diagramColors" Target="../diagrams/colors7.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 Id="rId9" Type="http://schemas.openxmlformats.org/officeDocument/2006/relationships/image" Target="../media/image4.png"/></Relationships>
</file>

<file path=ppt/slides/_rels/slide6.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image" Target="../media/image1.jpeg"/><Relationship Id="rId7" Type="http://schemas.openxmlformats.org/officeDocument/2006/relationships/diagramColors" Target="../diagrams/colors8.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8.xml.rels><?xml version="1.0" encoding="UTF-8" standalone="yes"?>
<Relationships xmlns="http://schemas.openxmlformats.org/package/2006/relationships"><Relationship Id="rId8" Type="http://schemas.openxmlformats.org/officeDocument/2006/relationships/diagramQuickStyle" Target="../diagrams/quickStyle10.xml"/><Relationship Id="rId3" Type="http://schemas.openxmlformats.org/officeDocument/2006/relationships/image" Target="../media/image6.png"/><Relationship Id="rId7" Type="http://schemas.openxmlformats.org/officeDocument/2006/relationships/diagramLayout" Target="../diagrams/layout10.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Data" Target="../diagrams/data10.xml"/><Relationship Id="rId5" Type="http://schemas.openxmlformats.org/officeDocument/2006/relationships/image" Target="../media/image8.png"/><Relationship Id="rId10" Type="http://schemas.microsoft.com/office/2007/relationships/diagramDrawing" Target="../diagrams/drawing10.xml"/><Relationship Id="rId4" Type="http://schemas.openxmlformats.org/officeDocument/2006/relationships/image" Target="../media/image7.png"/><Relationship Id="rId9" Type="http://schemas.openxmlformats.org/officeDocument/2006/relationships/diagramColors" Target="../diagrams/colors10.xml"/></Relationships>
</file>

<file path=ppt/slides/_rels/slide9.xml.rels><?xml version="1.0" encoding="UTF-8" standalone="yes"?>
<Relationships xmlns="http://schemas.openxmlformats.org/package/2006/relationships"><Relationship Id="rId8" Type="http://schemas.openxmlformats.org/officeDocument/2006/relationships/diagramColors" Target="../diagrams/colors11.xml"/><Relationship Id="rId3" Type="http://schemas.openxmlformats.org/officeDocument/2006/relationships/image" Target="../media/image6.png"/><Relationship Id="rId7" Type="http://schemas.openxmlformats.org/officeDocument/2006/relationships/diagramQuickStyle" Target="../diagrams/quickStyle11.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Layout" Target="../diagrams/layout11.xml"/><Relationship Id="rId5" Type="http://schemas.openxmlformats.org/officeDocument/2006/relationships/diagramData" Target="../diagrams/data11.xml"/><Relationship Id="rId4" Type="http://schemas.openxmlformats.org/officeDocument/2006/relationships/image" Target="../media/image7.png"/><Relationship Id="rId9" Type="http://schemas.microsoft.com/office/2007/relationships/diagramDrawing" Target="../diagrams/drawing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7"/>
          <p:cNvSpPr txBox="1">
            <a:spLocks noChangeArrowheads="1"/>
          </p:cNvSpPr>
          <p:nvPr/>
        </p:nvSpPr>
        <p:spPr bwMode="auto">
          <a:xfrm>
            <a:off x="254000" y="2678113"/>
            <a:ext cx="11715750" cy="2062103"/>
          </a:xfrm>
          <a:prstGeom prst="rect">
            <a:avLst/>
          </a:prstGeom>
          <a:noFill/>
          <a:ln w="9525">
            <a:noFill/>
            <a:miter lim="800000"/>
            <a:headEnd/>
            <a:tailEnd/>
          </a:ln>
        </p:spPr>
        <p:txBody>
          <a:bodyPr>
            <a:spAutoFit/>
          </a:bodyPr>
          <a:lstStyle/>
          <a:p>
            <a:pPr algn="ctr"/>
            <a:r>
              <a:rPr lang="ru-RU" sz="8800" b="1" u="sng" dirty="0">
                <a:solidFill>
                  <a:schemeClr val="bg1"/>
                </a:solidFill>
                <a:latin typeface="Agency FB" panose="020B0503020202020204" pitchFamily="34" charset="0"/>
                <a:cs typeface="Arial" charset="0"/>
              </a:rPr>
              <a:t/>
            </a:r>
            <a:br>
              <a:rPr lang="ru-RU" sz="8800" b="1" u="sng" dirty="0">
                <a:solidFill>
                  <a:schemeClr val="bg1"/>
                </a:solidFill>
                <a:latin typeface="Agency FB" panose="020B0503020202020204" pitchFamily="34" charset="0"/>
                <a:cs typeface="Arial" charset="0"/>
              </a:rPr>
            </a:br>
            <a:r>
              <a:rPr lang="ru-RU" sz="3600" b="1" i="1" dirty="0">
                <a:solidFill>
                  <a:schemeClr val="bg1"/>
                </a:solidFill>
                <a:latin typeface="+mj-lt"/>
                <a:cs typeface="Arial" charset="0"/>
              </a:rPr>
              <a:t>помогаем лечить лучше!</a:t>
            </a:r>
            <a:endParaRPr lang="ru-RU" sz="8800" b="1" i="1" dirty="0">
              <a:solidFill>
                <a:schemeClr val="bg1"/>
              </a:solidFill>
              <a:latin typeface="+mj-lt"/>
              <a:cs typeface="Arial" charset="0"/>
            </a:endParaRPr>
          </a:p>
        </p:txBody>
      </p:sp>
      <p:sp>
        <p:nvSpPr>
          <p:cNvPr id="10243" name="TextBox 12"/>
          <p:cNvSpPr txBox="1">
            <a:spLocks noChangeArrowheads="1"/>
          </p:cNvSpPr>
          <p:nvPr/>
        </p:nvSpPr>
        <p:spPr bwMode="auto">
          <a:xfrm>
            <a:off x="4171950" y="6126163"/>
            <a:ext cx="3916363" cy="368300"/>
          </a:xfrm>
          <a:prstGeom prst="rect">
            <a:avLst/>
          </a:prstGeom>
          <a:noFill/>
          <a:ln w="9525">
            <a:noFill/>
            <a:miter lim="800000"/>
            <a:headEnd/>
            <a:tailEnd/>
          </a:ln>
        </p:spPr>
        <p:txBody>
          <a:bodyPr>
            <a:spAutoFit/>
          </a:bodyPr>
          <a:lstStyle/>
          <a:p>
            <a:pPr algn="ctr"/>
            <a:r>
              <a:rPr lang="ru-RU">
                <a:solidFill>
                  <a:schemeClr val="bg1"/>
                </a:solidFill>
                <a:cs typeface="Arial" charset="0"/>
              </a:rPr>
              <a:t>Москва, 201</a:t>
            </a:r>
            <a:r>
              <a:rPr lang="en-US">
                <a:solidFill>
                  <a:schemeClr val="bg1"/>
                </a:solidFill>
                <a:cs typeface="Arial" charset="0"/>
              </a:rPr>
              <a:t>7</a:t>
            </a:r>
            <a:endParaRPr lang="ru-RU">
              <a:solidFill>
                <a:schemeClr val="bg1"/>
              </a:solidFill>
              <a:cs typeface="Arial" charset="0"/>
            </a:endParaRPr>
          </a:p>
        </p:txBody>
      </p:sp>
      <p:cxnSp>
        <p:nvCxnSpPr>
          <p:cNvPr id="9" name="Прямая соединительная линия 8"/>
          <p:cNvCxnSpPr/>
          <p:nvPr/>
        </p:nvCxnSpPr>
        <p:spPr>
          <a:xfrm>
            <a:off x="250825" y="5845175"/>
            <a:ext cx="11720513" cy="0"/>
          </a:xfrm>
          <a:prstGeom prst="line">
            <a:avLst/>
          </a:prstGeom>
          <a:ln w="25400">
            <a:solidFill>
              <a:srgbClr val="AAE2FF"/>
            </a:solidFill>
          </a:ln>
        </p:spPr>
        <p:style>
          <a:lnRef idx="2">
            <a:schemeClr val="accent1"/>
          </a:lnRef>
          <a:fillRef idx="0">
            <a:schemeClr val="accent1"/>
          </a:fillRef>
          <a:effectRef idx="1">
            <a:schemeClr val="accent1"/>
          </a:effectRef>
          <a:fontRef idx="minor">
            <a:schemeClr val="tx1"/>
          </a:fontRef>
        </p:style>
      </p:cxnSp>
      <p:sp>
        <p:nvSpPr>
          <p:cNvPr id="10245" name="Rectangle 2"/>
          <p:cNvSpPr>
            <a:spLocks noChangeArrowheads="1"/>
          </p:cNvSpPr>
          <p:nvPr/>
        </p:nvSpPr>
        <p:spPr bwMode="auto">
          <a:xfrm>
            <a:off x="4171950" y="3908425"/>
            <a:ext cx="184150" cy="923925"/>
          </a:xfrm>
          <a:prstGeom prst="rect">
            <a:avLst/>
          </a:prstGeom>
          <a:noFill/>
          <a:ln w="9525">
            <a:noFill/>
            <a:miter lim="800000"/>
            <a:headEnd/>
            <a:tailEnd/>
          </a:ln>
        </p:spPr>
        <p:txBody>
          <a:bodyPr wrap="none">
            <a:spAutoFit/>
          </a:bodyPr>
          <a:lstStyle/>
          <a:p>
            <a:endParaRPr lang="ru-RU" sz="5400" b="1">
              <a:latin typeface="Calibri"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7633" y="1068608"/>
            <a:ext cx="7424869" cy="3034742"/>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624345207"/>
              </p:ext>
            </p:extLst>
          </p:nvPr>
        </p:nvGraphicFramePr>
        <p:xfrm>
          <a:off x="1143000" y="6057583"/>
          <a:ext cx="10515600" cy="252730"/>
        </p:xfrm>
        <a:graphic>
          <a:graphicData uri="http://schemas.openxmlformats.org/drawingml/2006/table">
            <a:tbl>
              <a:tblPr firstRow="1" firstCol="1" bandRow="1">
                <a:tableStyleId>{5C22544A-7EE6-4342-B048-85BDC9FD1C3A}</a:tableStyleId>
              </a:tblPr>
              <a:tblGrid>
                <a:gridCol w="10515600">
                  <a:extLst>
                    <a:ext uri="{9D8B030D-6E8A-4147-A177-3AD203B41FA5}">
                      <a16:colId xmlns:a16="http://schemas.microsoft.com/office/drawing/2014/main" val="20000"/>
                    </a:ext>
                  </a:extLst>
                </a:gridCol>
              </a:tblGrid>
              <a:tr h="252730">
                <a:tc>
                  <a:txBody>
                    <a:bodyPr/>
                    <a:lstStyle/>
                    <a:p>
                      <a:pPr algn="ctr">
                        <a:lnSpc>
                          <a:spcPct val="107000"/>
                        </a:lnSpc>
                        <a:spcAft>
                          <a:spcPts val="800"/>
                        </a:spcAft>
                      </a:pPr>
                      <a:r>
                        <a:rPr lang="en-US" sz="1100" u="sng" dirty="0">
                          <a:solidFill>
                            <a:schemeClr val="bg1"/>
                          </a:solidFill>
                          <a:effectLst/>
                        </a:rPr>
                        <a:t>www</a:t>
                      </a:r>
                      <a:r>
                        <a:rPr lang="ru-RU" sz="1100" u="sng" dirty="0">
                          <a:solidFill>
                            <a:schemeClr val="bg1"/>
                          </a:solidFill>
                          <a:effectLst/>
                        </a:rPr>
                        <a:t>.</a:t>
                      </a:r>
                      <a:r>
                        <a:rPr lang="en-US" sz="1100" u="sng" dirty="0">
                          <a:solidFill>
                            <a:schemeClr val="bg1"/>
                          </a:solidFill>
                          <a:effectLst/>
                        </a:rPr>
                        <a:t>mediSensum</a:t>
                      </a:r>
                      <a:r>
                        <a:rPr lang="ru-RU" sz="1100" u="sng" dirty="0">
                          <a:solidFill>
                            <a:schemeClr val="bg1"/>
                          </a:solidFill>
                          <a:effectLst/>
                        </a:rPr>
                        <a:t>.</a:t>
                      </a:r>
                      <a:r>
                        <a:rPr lang="en-US" sz="1100" u="sng" dirty="0" err="1">
                          <a:solidFill>
                            <a:schemeClr val="bg1"/>
                          </a:solidFill>
                          <a:effectLst/>
                        </a:rPr>
                        <a:t>ru</a:t>
                      </a:r>
                      <a:r>
                        <a:rPr lang="ru-RU" sz="1100" dirty="0">
                          <a:solidFill>
                            <a:schemeClr val="bg1"/>
                          </a:solidFill>
                          <a:effectLst/>
                        </a:rPr>
                        <a:t>  |  </a:t>
                      </a:r>
                      <a:r>
                        <a:rPr lang="en-US" sz="1100" u="sng" dirty="0">
                          <a:solidFill>
                            <a:schemeClr val="bg1"/>
                          </a:solidFill>
                          <a:effectLst/>
                        </a:rPr>
                        <a:t>company</a:t>
                      </a:r>
                      <a:r>
                        <a:rPr lang="ru-RU" sz="1100" u="sng" dirty="0">
                          <a:solidFill>
                            <a:schemeClr val="bg1"/>
                          </a:solidFill>
                          <a:effectLst/>
                        </a:rPr>
                        <a:t>@</a:t>
                      </a:r>
                      <a:r>
                        <a:rPr lang="en-US" sz="1100" u="sng" dirty="0">
                          <a:solidFill>
                            <a:schemeClr val="bg1"/>
                          </a:solidFill>
                          <a:effectLst/>
                        </a:rPr>
                        <a:t>mediSensum</a:t>
                      </a:r>
                      <a:r>
                        <a:rPr lang="ru-RU" sz="1100" u="sng" dirty="0">
                          <a:solidFill>
                            <a:schemeClr val="bg1"/>
                          </a:solidFill>
                          <a:effectLst/>
                        </a:rPr>
                        <a:t>.</a:t>
                      </a:r>
                      <a:r>
                        <a:rPr lang="en-US" sz="1100" u="sng" dirty="0" err="1">
                          <a:solidFill>
                            <a:schemeClr val="bg1"/>
                          </a:solidFill>
                          <a:effectLst/>
                        </a:rPr>
                        <a:t>ru</a:t>
                      </a:r>
                      <a:r>
                        <a:rPr lang="ru-RU" sz="1100" dirty="0">
                          <a:solidFill>
                            <a:schemeClr val="bg1"/>
                          </a:solidFill>
                          <a:effectLst/>
                        </a:rPr>
                        <a:t>  |  +7 (495) 407-05-27  |  г. Москва, Научный пр-д, д. 19.</a:t>
                      </a:r>
                      <a:endParaRPr lang="ru-RU" sz="1100" dirty="0">
                        <a:solidFill>
                          <a:schemeClr val="bg1"/>
                        </a:solidFill>
                        <a:effectLst/>
                        <a:latin typeface="Calibri"/>
                        <a:ea typeface="Calibri"/>
                        <a:cs typeface="Times New Roman"/>
                      </a:endParaRPr>
                    </a:p>
                  </a:txBody>
                  <a:tcPr marL="73025" marR="73025" marT="0" marB="0" anchor="ct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13775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211138" y="120650"/>
            <a:ext cx="11760200" cy="717550"/>
          </a:xfrm>
        </p:spPr>
        <p:txBody>
          <a:bodyPr/>
          <a:lstStyle/>
          <a:p>
            <a:r>
              <a:rPr lang="ru-RU" dirty="0">
                <a:latin typeface="Core Sans NR 35 Light"/>
              </a:rPr>
              <a:t>Проверка коллизий (противоречий)</a:t>
            </a:r>
            <a:endParaRPr dirty="0">
              <a:latin typeface="Core Sans NR 35 Light"/>
            </a:endParaRPr>
          </a:p>
        </p:txBody>
      </p:sp>
      <p:sp>
        <p:nvSpPr>
          <p:cNvPr id="16386" name="Название 1"/>
          <p:cNvSpPr txBox="1">
            <a:spLocks/>
          </p:cNvSpPr>
          <p:nvPr/>
        </p:nvSpPr>
        <p:spPr bwMode="auto">
          <a:xfrm>
            <a:off x="1362075" y="2079625"/>
            <a:ext cx="9323388" cy="2409825"/>
          </a:xfrm>
          <a:prstGeom prst="rect">
            <a:avLst/>
          </a:prstGeom>
          <a:noFill/>
          <a:ln w="9525">
            <a:noFill/>
            <a:miter lim="800000"/>
            <a:headEnd/>
            <a:tailEnd/>
          </a:ln>
        </p:spPr>
        <p:txBody>
          <a:bodyPr/>
          <a:lstStyle/>
          <a:p>
            <a:endParaRPr lang="ru-RU" sz="2800">
              <a:latin typeface="Calibri Light"/>
              <a:cs typeface="Arial" charset="0"/>
            </a:endParaRPr>
          </a:p>
        </p:txBody>
      </p:sp>
      <p:sp>
        <p:nvSpPr>
          <p:cNvPr id="16387" name="TextBox 12"/>
          <p:cNvSpPr txBox="1">
            <a:spLocks noChangeArrowheads="1"/>
          </p:cNvSpPr>
          <p:nvPr/>
        </p:nvSpPr>
        <p:spPr bwMode="auto">
          <a:xfrm>
            <a:off x="11626850" y="6451600"/>
            <a:ext cx="269875" cy="276225"/>
          </a:xfrm>
          <a:prstGeom prst="rect">
            <a:avLst/>
          </a:prstGeom>
          <a:noFill/>
          <a:ln w="9525">
            <a:noFill/>
            <a:miter lim="800000"/>
            <a:headEnd/>
            <a:tailEnd/>
          </a:ln>
        </p:spPr>
        <p:txBody>
          <a:bodyPr wrap="none">
            <a:spAutoFit/>
          </a:bodyPr>
          <a:lstStyle/>
          <a:p>
            <a:pPr algn="ctr"/>
            <a:r>
              <a:rPr lang="ru-RU" sz="1200">
                <a:solidFill>
                  <a:schemeClr val="bg1"/>
                </a:solidFill>
                <a:cs typeface="Arial" charset="0"/>
              </a:rPr>
              <a:t>6</a:t>
            </a:r>
            <a:endParaRPr lang="ru-RU" sz="1200">
              <a:solidFill>
                <a:schemeClr val="bg1"/>
              </a:solidFill>
              <a:latin typeface="Calibri" pitchFamily="34" charset="0"/>
            </a:endParaRPr>
          </a:p>
        </p:txBody>
      </p:sp>
      <p:sp>
        <p:nvSpPr>
          <p:cNvPr id="16388" name="AutoShape 7"/>
          <p:cNvSpPr>
            <a:spLocks noChangeArrowheads="1"/>
          </p:cNvSpPr>
          <p:nvPr/>
        </p:nvSpPr>
        <p:spPr bwMode="auto">
          <a:xfrm>
            <a:off x="3748088" y="5316538"/>
            <a:ext cx="114300" cy="114300"/>
          </a:xfrm>
          <a:prstGeom prst="roundRect">
            <a:avLst>
              <a:gd name="adj" fmla="val 16667"/>
            </a:avLst>
          </a:prstGeom>
          <a:solidFill>
            <a:srgbClr val="F39C12"/>
          </a:solidFill>
          <a:ln w="9525">
            <a:noFill/>
            <a:round/>
            <a:headEnd/>
            <a:tailEnd/>
          </a:ln>
        </p:spPr>
        <p:txBody>
          <a:bodyPr wrap="none" anchor="ctr"/>
          <a:lstStyle/>
          <a:p>
            <a:endParaRPr lang="ru-RU">
              <a:latin typeface="Calibri" pitchFamily="34" charset="0"/>
            </a:endParaRPr>
          </a:p>
        </p:txBody>
      </p:sp>
      <p:sp>
        <p:nvSpPr>
          <p:cNvPr id="16389" name="Text Box 8"/>
          <p:cNvSpPr txBox="1">
            <a:spLocks noChangeArrowheads="1"/>
          </p:cNvSpPr>
          <p:nvPr/>
        </p:nvSpPr>
        <p:spPr bwMode="auto">
          <a:xfrm>
            <a:off x="7164388" y="5430838"/>
            <a:ext cx="215900" cy="261937"/>
          </a:xfrm>
          <a:prstGeom prst="rect">
            <a:avLst/>
          </a:prstGeom>
          <a:noFill/>
          <a:ln w="9525">
            <a:noFill/>
            <a:miter lim="800000"/>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1100">
                <a:solidFill>
                  <a:srgbClr val="000000"/>
                </a:solidFill>
                <a:latin typeface="Calibri" pitchFamily="34" charset="0"/>
                <a:ea typeface="Microsoft YaHei"/>
                <a:cs typeface="Microsoft YaHei"/>
              </a:rPr>
              <a:t>2</a:t>
            </a:r>
          </a:p>
        </p:txBody>
      </p:sp>
      <p:pic>
        <p:nvPicPr>
          <p:cNvPr id="16390" name="Picture 12"/>
          <p:cNvPicPr>
            <a:picLocks noChangeAspect="1" noChangeArrowheads="1"/>
          </p:cNvPicPr>
          <p:nvPr/>
        </p:nvPicPr>
        <p:blipFill>
          <a:blip r:embed="rId3"/>
          <a:srcRect/>
          <a:stretch>
            <a:fillRect/>
          </a:stretch>
        </p:blipFill>
        <p:spPr bwMode="auto">
          <a:xfrm>
            <a:off x="3048000" y="1417638"/>
            <a:ext cx="3600450" cy="3600450"/>
          </a:xfrm>
          <a:prstGeom prst="rect">
            <a:avLst/>
          </a:prstGeom>
          <a:noFill/>
          <a:ln w="9525">
            <a:noFill/>
            <a:miter lim="800000"/>
            <a:headEnd/>
            <a:tailEnd/>
          </a:ln>
        </p:spPr>
      </p:pic>
      <p:sp>
        <p:nvSpPr>
          <p:cNvPr id="4" name="Arrow: Right 3"/>
          <p:cNvSpPr/>
          <p:nvPr/>
        </p:nvSpPr>
        <p:spPr>
          <a:xfrm>
            <a:off x="3917950" y="4794250"/>
            <a:ext cx="1554163" cy="10699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graphicFrame>
        <p:nvGraphicFramePr>
          <p:cNvPr id="14" name="Diagram 13"/>
          <p:cNvGraphicFramePr/>
          <p:nvPr>
            <p:extLst>
              <p:ext uri="{D42A27DB-BD31-4B8C-83A1-F6EECF244321}">
                <p14:modId xmlns:p14="http://schemas.microsoft.com/office/powerpoint/2010/main" val="253031123"/>
              </p:ext>
            </p:extLst>
          </p:nvPr>
        </p:nvGraphicFramePr>
        <p:xfrm>
          <a:off x="8147561" y="1730210"/>
          <a:ext cx="3215897" cy="353943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6395" name="Rectangle 11"/>
          <p:cNvSpPr>
            <a:spLocks noChangeArrowheads="1"/>
          </p:cNvSpPr>
          <p:nvPr/>
        </p:nvSpPr>
        <p:spPr bwMode="auto">
          <a:xfrm>
            <a:off x="2878138" y="890588"/>
            <a:ext cx="3925887" cy="369887"/>
          </a:xfrm>
          <a:prstGeom prst="rect">
            <a:avLst/>
          </a:prstGeom>
          <a:noFill/>
          <a:ln w="9525">
            <a:noFill/>
            <a:miter lim="800000"/>
            <a:headEnd/>
            <a:tailEnd/>
          </a:ln>
        </p:spPr>
        <p:txBody>
          <a:bodyPr>
            <a:spAutoFit/>
          </a:bodyPr>
          <a:lstStyle/>
          <a:p>
            <a:r>
              <a:rPr lang="ru-RU" dirty="0" smtClean="0">
                <a:cs typeface="Arial" charset="0"/>
              </a:rPr>
              <a:t>    Профиль </a:t>
            </a:r>
            <a:r>
              <a:rPr lang="ru-RU" dirty="0">
                <a:cs typeface="Arial" charset="0"/>
              </a:rPr>
              <a:t>= «Вакцинация»</a:t>
            </a:r>
          </a:p>
        </p:txBody>
      </p:sp>
      <p:sp>
        <p:nvSpPr>
          <p:cNvPr id="13" name="Scroll: Vertical 12"/>
          <p:cNvSpPr/>
          <p:nvPr/>
        </p:nvSpPr>
        <p:spPr>
          <a:xfrm>
            <a:off x="6231751" y="1337022"/>
            <a:ext cx="2013217" cy="4879361"/>
          </a:xfrm>
          <a:prstGeom prst="verticalScroll">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dirty="0"/>
              <a:t>Коллизия:</a:t>
            </a:r>
          </a:p>
          <a:p>
            <a:pPr algn="ctr"/>
            <a:r>
              <a:rPr lang="ru-RU" dirty="0"/>
              <a:t>«Нет диагноза или диагноз слишком короткий!»</a:t>
            </a:r>
          </a:p>
        </p:txBody>
      </p:sp>
      <p:sp>
        <p:nvSpPr>
          <p:cNvPr id="15" name="Scroll: Vertical 14"/>
          <p:cNvSpPr/>
          <p:nvPr/>
        </p:nvSpPr>
        <p:spPr>
          <a:xfrm>
            <a:off x="1056876" y="1205219"/>
            <a:ext cx="2013217" cy="4879361"/>
          </a:xfrm>
          <a:prstGeom prst="verticalScroll">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dirty="0"/>
              <a:t>№ 010205</a:t>
            </a:r>
            <a:br>
              <a:rPr lang="ru-RU" dirty="0"/>
            </a:br>
            <a:r>
              <a:rPr lang="ru-RU" dirty="0">
                <a:solidFill>
                  <a:srgbClr val="FF0000"/>
                </a:solidFill>
              </a:rPr>
              <a:t>№ 075203 </a:t>
            </a:r>
          </a:p>
          <a:p>
            <a:pPr algn="ctr"/>
            <a:r>
              <a:rPr lang="ru-RU" dirty="0"/>
              <a:t>№ 020271</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211138" y="120650"/>
            <a:ext cx="11760200" cy="717550"/>
          </a:xfrm>
        </p:spPr>
        <p:txBody>
          <a:bodyPr/>
          <a:lstStyle/>
          <a:p>
            <a:r>
              <a:rPr lang="ru-RU" dirty="0">
                <a:latin typeface="Core Sans NR 35 Light"/>
              </a:rPr>
              <a:t>Схема работы с клиентами</a:t>
            </a:r>
            <a:endParaRPr dirty="0">
              <a:latin typeface="Core Sans NR 35 Light"/>
            </a:endParaRPr>
          </a:p>
        </p:txBody>
      </p:sp>
      <p:graphicFrame>
        <p:nvGraphicFramePr>
          <p:cNvPr id="3" name="Diagram 2"/>
          <p:cNvGraphicFramePr/>
          <p:nvPr>
            <p:extLst>
              <p:ext uri="{D42A27DB-BD31-4B8C-83A1-F6EECF244321}">
                <p14:modId xmlns:p14="http://schemas.microsoft.com/office/powerpoint/2010/main" val="554125874"/>
              </p:ext>
            </p:extLst>
          </p:nvPr>
        </p:nvGraphicFramePr>
        <p:xfrm>
          <a:off x="1253386" y="1231880"/>
          <a:ext cx="9323630" cy="24112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7411" name="TextBox 15"/>
          <p:cNvSpPr txBox="1">
            <a:spLocks noChangeArrowheads="1"/>
          </p:cNvSpPr>
          <p:nvPr/>
        </p:nvSpPr>
        <p:spPr bwMode="auto">
          <a:xfrm>
            <a:off x="11626850" y="6451600"/>
            <a:ext cx="269875" cy="276225"/>
          </a:xfrm>
          <a:prstGeom prst="rect">
            <a:avLst/>
          </a:prstGeom>
          <a:noFill/>
          <a:ln w="9525">
            <a:noFill/>
            <a:miter lim="800000"/>
            <a:headEnd/>
            <a:tailEnd/>
          </a:ln>
        </p:spPr>
        <p:txBody>
          <a:bodyPr wrap="none">
            <a:spAutoFit/>
          </a:bodyPr>
          <a:lstStyle/>
          <a:p>
            <a:pPr algn="ctr"/>
            <a:r>
              <a:rPr lang="ru-RU" sz="1200">
                <a:solidFill>
                  <a:schemeClr val="bg1"/>
                </a:solidFill>
                <a:cs typeface="Arial" charset="0"/>
              </a:rPr>
              <a:t>7</a:t>
            </a:r>
            <a:endParaRPr lang="ru-RU" sz="1200">
              <a:solidFill>
                <a:schemeClr val="bg1"/>
              </a:solidFill>
              <a:latin typeface="Calibri" pitchFamily="34" charset="0"/>
            </a:endParaRPr>
          </a:p>
        </p:txBody>
      </p:sp>
      <p:sp>
        <p:nvSpPr>
          <p:cNvPr id="4" name="Rectangle 3"/>
          <p:cNvSpPr/>
          <p:nvPr/>
        </p:nvSpPr>
        <p:spPr>
          <a:xfrm>
            <a:off x="1238250" y="3913188"/>
            <a:ext cx="1614488" cy="2406650"/>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mediSensum</a:t>
            </a:r>
            <a:endParaRPr lang="ru-RU" dirty="0"/>
          </a:p>
        </p:txBody>
      </p:sp>
      <p:sp>
        <p:nvSpPr>
          <p:cNvPr id="5" name="Rectangle 4"/>
          <p:cNvSpPr/>
          <p:nvPr/>
        </p:nvSpPr>
        <p:spPr>
          <a:xfrm>
            <a:off x="3865563" y="3898900"/>
            <a:ext cx="1828800" cy="108585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Производитель медицинского ПО</a:t>
            </a:r>
          </a:p>
        </p:txBody>
      </p:sp>
      <p:sp>
        <p:nvSpPr>
          <p:cNvPr id="8" name="Rectangle 7"/>
          <p:cNvSpPr/>
          <p:nvPr/>
        </p:nvSpPr>
        <p:spPr>
          <a:xfrm>
            <a:off x="8542338" y="5145088"/>
            <a:ext cx="2035175" cy="1174750"/>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Клиника с собственным решением</a:t>
            </a:r>
          </a:p>
        </p:txBody>
      </p:sp>
      <p:cxnSp>
        <p:nvCxnSpPr>
          <p:cNvPr id="10" name="Straight Arrow Connector 9"/>
          <p:cNvCxnSpPr>
            <a:cxnSpLocks/>
            <a:endCxn id="5" idx="1"/>
          </p:cNvCxnSpPr>
          <p:nvPr/>
        </p:nvCxnSpPr>
        <p:spPr>
          <a:xfrm>
            <a:off x="2852738" y="4441825"/>
            <a:ext cx="1012825" cy="0"/>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cxnSpLocks/>
            <a:endCxn id="8" idx="1"/>
          </p:cNvCxnSpPr>
          <p:nvPr/>
        </p:nvCxnSpPr>
        <p:spPr>
          <a:xfrm flipV="1">
            <a:off x="2852738" y="5732463"/>
            <a:ext cx="5689600" cy="7325"/>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cxnSpLocks/>
            <a:stCxn id="5" idx="3"/>
            <a:endCxn id="6" idx="1"/>
          </p:cNvCxnSpPr>
          <p:nvPr/>
        </p:nvCxnSpPr>
        <p:spPr>
          <a:xfrm>
            <a:off x="5694363" y="4441825"/>
            <a:ext cx="1143000" cy="22225"/>
          </a:xfrm>
          <a:prstGeom prst="straightConnector1">
            <a:avLst/>
          </a:prstGeom>
          <a:ln w="762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cxnSpLocks/>
          </p:cNvCxnSpPr>
          <p:nvPr/>
        </p:nvCxnSpPr>
        <p:spPr>
          <a:xfrm flipH="1" flipV="1">
            <a:off x="2852738" y="5497417"/>
            <a:ext cx="5689600" cy="9621"/>
          </a:xfrm>
          <a:prstGeom prst="straightConnector1">
            <a:avLst/>
          </a:prstGeom>
          <a:ln w="7620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cxnSpLocks/>
          </p:cNvCxnSpPr>
          <p:nvPr/>
        </p:nvCxnSpPr>
        <p:spPr>
          <a:xfrm flipH="1">
            <a:off x="2852738" y="4171950"/>
            <a:ext cx="1012825" cy="0"/>
          </a:xfrm>
          <a:prstGeom prst="straightConnector1">
            <a:avLst/>
          </a:prstGeom>
          <a:ln w="7620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cxnSpLocks/>
          </p:cNvCxnSpPr>
          <p:nvPr/>
        </p:nvCxnSpPr>
        <p:spPr>
          <a:xfrm flipH="1" flipV="1">
            <a:off x="5694363" y="4186238"/>
            <a:ext cx="1143000" cy="17462"/>
          </a:xfrm>
          <a:prstGeom prst="straightConnector1">
            <a:avLst/>
          </a:prstGeom>
          <a:ln w="7620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77" name="Rectangle 76"/>
          <p:cNvSpPr/>
          <p:nvPr/>
        </p:nvSpPr>
        <p:spPr>
          <a:xfrm>
            <a:off x="7018338" y="3748088"/>
            <a:ext cx="1549400" cy="1128712"/>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Клиника</a:t>
            </a:r>
          </a:p>
        </p:txBody>
      </p:sp>
      <p:sp>
        <p:nvSpPr>
          <p:cNvPr id="6" name="Rectangle 5"/>
          <p:cNvSpPr/>
          <p:nvPr/>
        </p:nvSpPr>
        <p:spPr>
          <a:xfrm>
            <a:off x="6837363" y="3898900"/>
            <a:ext cx="1550987" cy="1128713"/>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a:t>Клиника</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ru-RU" dirty="0" smtClean="0"/>
              <a:t>Дополнительный </a:t>
            </a:r>
            <a:r>
              <a:rPr lang="ru-RU" dirty="0"/>
              <a:t>функционал по желанию заказчика</a:t>
            </a:r>
            <a:endParaRPr lang="ru-RU" dirty="0"/>
          </a:p>
        </p:txBody>
      </p:sp>
      <p:graphicFrame>
        <p:nvGraphicFramePr>
          <p:cNvPr id="16" name="Diagram 15"/>
          <p:cNvGraphicFramePr/>
          <p:nvPr>
            <p:extLst>
              <p:ext uri="{D42A27DB-BD31-4B8C-83A1-F6EECF244321}">
                <p14:modId xmlns:p14="http://schemas.microsoft.com/office/powerpoint/2010/main" val="250278929"/>
              </p:ext>
            </p:extLst>
          </p:nvPr>
        </p:nvGraphicFramePr>
        <p:xfrm>
          <a:off x="1696916" y="1503485"/>
          <a:ext cx="9172806" cy="430823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1354903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24"/>
          <p:cNvSpPr/>
          <p:nvPr/>
        </p:nvSpPr>
        <p:spPr>
          <a:xfrm>
            <a:off x="298939" y="3026632"/>
            <a:ext cx="5398600" cy="84369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dirty="0" smtClean="0"/>
              <a:t>Нативный адаптер </a:t>
            </a:r>
            <a:r>
              <a:rPr lang="en-US" dirty="0">
                <a:solidFill>
                  <a:srgbClr val="FFC000"/>
                </a:solidFill>
              </a:rPr>
              <a:t>mediSensum Connectivity</a:t>
            </a:r>
            <a:endParaRPr lang="ru-RU" dirty="0">
              <a:solidFill>
                <a:srgbClr val="FFC000"/>
              </a:solidFill>
            </a:endParaRPr>
          </a:p>
          <a:p>
            <a:r>
              <a:rPr lang="ru-RU" dirty="0" smtClean="0"/>
              <a:t>(</a:t>
            </a:r>
            <a:r>
              <a:rPr lang="en-US" dirty="0" smtClean="0"/>
              <a:t>C#, Java, C++, PHP…</a:t>
            </a:r>
            <a:r>
              <a:rPr lang="ru-RU" dirty="0" smtClean="0"/>
              <a:t>)</a:t>
            </a:r>
            <a:endParaRPr lang="ru-RU" dirty="0"/>
          </a:p>
        </p:txBody>
      </p:sp>
      <p:sp>
        <p:nvSpPr>
          <p:cNvPr id="2" name="Title 1"/>
          <p:cNvSpPr>
            <a:spLocks noGrp="1"/>
          </p:cNvSpPr>
          <p:nvPr>
            <p:ph type="title"/>
          </p:nvPr>
        </p:nvSpPr>
        <p:spPr/>
        <p:txBody>
          <a:bodyPr/>
          <a:lstStyle/>
          <a:p>
            <a:r>
              <a:rPr lang="ru-RU" dirty="0"/>
              <a:t>Технологии и возможности интеграции с МИС</a:t>
            </a:r>
          </a:p>
        </p:txBody>
      </p:sp>
      <p:sp>
        <p:nvSpPr>
          <p:cNvPr id="3" name="Rectangle 2"/>
          <p:cNvSpPr/>
          <p:nvPr/>
        </p:nvSpPr>
        <p:spPr>
          <a:xfrm>
            <a:off x="3865563" y="3898900"/>
            <a:ext cx="1828800" cy="108585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smtClean="0"/>
              <a:t>Сервер МИС</a:t>
            </a:r>
            <a:endParaRPr lang="ru-RU" dirty="0"/>
          </a:p>
        </p:txBody>
      </p:sp>
      <p:cxnSp>
        <p:nvCxnSpPr>
          <p:cNvPr id="4" name="Straight Arrow Connector 3"/>
          <p:cNvCxnSpPr>
            <a:cxnSpLocks/>
          </p:cNvCxnSpPr>
          <p:nvPr/>
        </p:nvCxnSpPr>
        <p:spPr>
          <a:xfrm>
            <a:off x="4966394" y="2543420"/>
            <a:ext cx="0" cy="966424"/>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a:cxnSpLocks/>
            <a:stCxn id="3" idx="3"/>
            <a:endCxn id="10" idx="1"/>
          </p:cNvCxnSpPr>
          <p:nvPr/>
        </p:nvCxnSpPr>
        <p:spPr>
          <a:xfrm>
            <a:off x="5694363" y="4441825"/>
            <a:ext cx="1143000" cy="22225"/>
          </a:xfrm>
          <a:prstGeom prst="straightConnector1">
            <a:avLst/>
          </a:prstGeom>
          <a:ln w="762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cxnSpLocks/>
          </p:cNvCxnSpPr>
          <p:nvPr/>
        </p:nvCxnSpPr>
        <p:spPr>
          <a:xfrm flipV="1">
            <a:off x="4961293" y="3509844"/>
            <a:ext cx="0" cy="389056"/>
          </a:xfrm>
          <a:prstGeom prst="straightConnector1">
            <a:avLst/>
          </a:prstGeom>
          <a:ln w="7620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6837363" y="3898900"/>
            <a:ext cx="1550987" cy="1128713"/>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smtClean="0"/>
              <a:t>Клиент МИС</a:t>
            </a:r>
            <a:endParaRPr lang="ru-RU" dirty="0"/>
          </a:p>
        </p:txBody>
      </p:sp>
      <p:sp>
        <p:nvSpPr>
          <p:cNvPr id="11" name="Rectangle 10"/>
          <p:cNvSpPr/>
          <p:nvPr/>
        </p:nvSpPr>
        <p:spPr>
          <a:xfrm>
            <a:off x="298939" y="1457570"/>
            <a:ext cx="5395424" cy="1085850"/>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smtClean="0">
                <a:solidFill>
                  <a:srgbClr val="FFC000"/>
                </a:solidFill>
              </a:rPr>
              <a:t>mediSensum Server</a:t>
            </a:r>
            <a:endParaRPr lang="ru-RU" dirty="0">
              <a:solidFill>
                <a:srgbClr val="FFC000"/>
              </a:solidFill>
            </a:endParaRPr>
          </a:p>
        </p:txBody>
      </p:sp>
      <p:sp>
        <p:nvSpPr>
          <p:cNvPr id="12" name="Rectangle 11"/>
          <p:cNvSpPr/>
          <p:nvPr/>
        </p:nvSpPr>
        <p:spPr>
          <a:xfrm>
            <a:off x="6989763" y="4051300"/>
            <a:ext cx="1550987" cy="1128713"/>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smtClean="0"/>
              <a:t>Клиент МИС</a:t>
            </a:r>
            <a:endParaRPr lang="ru-RU" dirty="0"/>
          </a:p>
        </p:txBody>
      </p:sp>
      <p:sp>
        <p:nvSpPr>
          <p:cNvPr id="13" name="Rectangle 12"/>
          <p:cNvSpPr/>
          <p:nvPr/>
        </p:nvSpPr>
        <p:spPr>
          <a:xfrm>
            <a:off x="7142163" y="4203700"/>
            <a:ext cx="1550987" cy="1128713"/>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smtClean="0"/>
              <a:t>Клиент МИС</a:t>
            </a:r>
            <a:endParaRPr lang="ru-RU" dirty="0"/>
          </a:p>
        </p:txBody>
      </p:sp>
      <p:sp>
        <p:nvSpPr>
          <p:cNvPr id="14" name="Rectangle 13"/>
          <p:cNvSpPr/>
          <p:nvPr/>
        </p:nvSpPr>
        <p:spPr>
          <a:xfrm>
            <a:off x="7294563" y="4356100"/>
            <a:ext cx="1550987" cy="1128713"/>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smtClean="0"/>
              <a:t>Клиент МИС</a:t>
            </a:r>
            <a:endParaRPr lang="ru-RU" dirty="0"/>
          </a:p>
        </p:txBody>
      </p:sp>
      <p:sp>
        <p:nvSpPr>
          <p:cNvPr id="15" name="Rectangle 14"/>
          <p:cNvSpPr/>
          <p:nvPr/>
        </p:nvSpPr>
        <p:spPr>
          <a:xfrm>
            <a:off x="7446963" y="4508500"/>
            <a:ext cx="1550987" cy="1128713"/>
          </a:xfrm>
          <a:prstGeom prst="rect">
            <a:avLst/>
          </a:prstGeom>
          <a:solidFill>
            <a:schemeClr val="bg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ru-RU" dirty="0" smtClean="0"/>
              <a:t>Клиент МИС</a:t>
            </a:r>
            <a:endParaRPr lang="ru-RU" dirty="0"/>
          </a:p>
        </p:txBody>
      </p:sp>
      <p:sp>
        <p:nvSpPr>
          <p:cNvPr id="36" name="Rectangle 35"/>
          <p:cNvSpPr/>
          <p:nvPr/>
        </p:nvSpPr>
        <p:spPr>
          <a:xfrm>
            <a:off x="6837362" y="3026632"/>
            <a:ext cx="4996571" cy="84369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dirty="0" smtClean="0"/>
              <a:t>mediSensum Connectivity</a:t>
            </a:r>
            <a:endParaRPr lang="ru-RU" dirty="0"/>
          </a:p>
        </p:txBody>
      </p:sp>
      <p:cxnSp>
        <p:nvCxnSpPr>
          <p:cNvPr id="7" name="Straight Arrow Connector 6"/>
          <p:cNvCxnSpPr>
            <a:cxnSpLocks/>
          </p:cNvCxnSpPr>
          <p:nvPr/>
        </p:nvCxnSpPr>
        <p:spPr>
          <a:xfrm flipH="1" flipV="1">
            <a:off x="7446963" y="3509844"/>
            <a:ext cx="1" cy="389056"/>
          </a:xfrm>
          <a:prstGeom prst="straightConnector1">
            <a:avLst/>
          </a:prstGeom>
          <a:ln w="76200">
            <a:solidFill>
              <a:srgbClr val="FF0000"/>
            </a:solidFill>
            <a:prstDash val="solid"/>
            <a:tailEnd type="triangle"/>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cxnSpLocks/>
          </p:cNvCxnSpPr>
          <p:nvPr/>
        </p:nvCxnSpPr>
        <p:spPr>
          <a:xfrm flipH="1">
            <a:off x="5694363" y="4239212"/>
            <a:ext cx="1143000" cy="0"/>
          </a:xfrm>
          <a:prstGeom prst="straightConnector1">
            <a:avLst/>
          </a:prstGeom>
          <a:ln w="76200">
            <a:solidFill>
              <a:schemeClr val="accent6"/>
            </a:solidFill>
            <a:tailEnd type="triangle"/>
          </a:ln>
        </p:spPr>
        <p:style>
          <a:lnRef idx="1">
            <a:schemeClr val="accent1"/>
          </a:lnRef>
          <a:fillRef idx="0">
            <a:schemeClr val="accent1"/>
          </a:fillRef>
          <a:effectRef idx="0">
            <a:schemeClr val="accent1"/>
          </a:effectRef>
          <a:fontRef idx="minor">
            <a:schemeClr val="tx1"/>
          </a:fontRef>
        </p:style>
      </p:cxnSp>
      <p:cxnSp>
        <p:nvCxnSpPr>
          <p:cNvPr id="5" name="Straight Arrow Connector 4"/>
          <p:cNvCxnSpPr>
            <a:cxnSpLocks/>
            <a:stCxn id="11" idx="3"/>
          </p:cNvCxnSpPr>
          <p:nvPr/>
        </p:nvCxnSpPr>
        <p:spPr>
          <a:xfrm>
            <a:off x="5694363" y="2000495"/>
            <a:ext cx="1752600" cy="1509349"/>
          </a:xfrm>
          <a:prstGeom prst="straightConnector1">
            <a:avLst/>
          </a:prstGeom>
          <a:ln w="76200">
            <a:solidFill>
              <a:srgbClr val="7030A0"/>
            </a:solidFill>
            <a:tailEnd type="triangle"/>
          </a:ln>
        </p:spPr>
        <p:style>
          <a:lnRef idx="1">
            <a:schemeClr val="accent1"/>
          </a:lnRef>
          <a:fillRef idx="0">
            <a:schemeClr val="accent1"/>
          </a:fillRef>
          <a:effectRef idx="0">
            <a:schemeClr val="accent1"/>
          </a:effectRef>
          <a:fontRef idx="minor">
            <a:schemeClr val="tx1"/>
          </a:fontRef>
        </p:style>
      </p:cxnSp>
      <p:sp>
        <p:nvSpPr>
          <p:cNvPr id="18" name="Title 1"/>
          <p:cNvSpPr txBox="1">
            <a:spLocks/>
          </p:cNvSpPr>
          <p:nvPr/>
        </p:nvSpPr>
        <p:spPr bwMode="auto">
          <a:xfrm>
            <a:off x="385658" y="5611786"/>
            <a:ext cx="11760409" cy="7175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lnSpcReduction="10000"/>
          </a:bodyPr>
          <a:lstStyle>
            <a:lvl1pPr algn="l" rtl="0" fontAlgn="base">
              <a:lnSpc>
                <a:spcPct val="90000"/>
              </a:lnSpc>
              <a:spcBef>
                <a:spcPct val="0"/>
              </a:spcBef>
              <a:spcAft>
                <a:spcPct val="0"/>
              </a:spcAft>
              <a:defRPr lang="en-US" sz="3200" b="1" kern="1200" dirty="0">
                <a:solidFill>
                  <a:srgbClr val="00AFF0"/>
                </a:solidFill>
                <a:latin typeface="Core Sans NR 35 Light" pitchFamily="34" charset="0"/>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r>
              <a:rPr lang="ru-RU" sz="2400" dirty="0">
                <a:solidFill>
                  <a:schemeClr val="tx2">
                    <a:lumMod val="75000"/>
                  </a:schemeClr>
                </a:solidFill>
              </a:rPr>
              <a:t>Для упрощения интеграции с МИС возможна разработка </a:t>
            </a:r>
            <a:r>
              <a:rPr lang="ru-RU" sz="2400" dirty="0" err="1">
                <a:solidFill>
                  <a:schemeClr val="tx2">
                    <a:lumMod val="75000"/>
                  </a:schemeClr>
                </a:solidFill>
              </a:rPr>
              <a:t>нативного</a:t>
            </a:r>
            <a:r>
              <a:rPr lang="ru-RU" sz="2400" dirty="0">
                <a:solidFill>
                  <a:schemeClr val="tx2">
                    <a:lumMod val="75000"/>
                  </a:schemeClr>
                </a:solidFill>
              </a:rPr>
              <a:t> адаптера (</a:t>
            </a:r>
            <a:r>
              <a:rPr lang="en-US" sz="2400" dirty="0" smtClean="0">
                <a:solidFill>
                  <a:schemeClr val="tx2">
                    <a:lumMod val="75000"/>
                  </a:schemeClr>
                </a:solidFill>
              </a:rPr>
              <a:t>API</a:t>
            </a:r>
            <a:r>
              <a:rPr lang="ru-RU" sz="2400" dirty="0" smtClean="0">
                <a:solidFill>
                  <a:schemeClr val="tx2">
                    <a:lumMod val="75000"/>
                  </a:schemeClr>
                </a:solidFill>
              </a:rPr>
              <a:t>) </a:t>
            </a:r>
            <a:r>
              <a:rPr lang="ru-RU" sz="2400" dirty="0">
                <a:solidFill>
                  <a:schemeClr val="tx2">
                    <a:lumMod val="75000"/>
                  </a:schemeClr>
                </a:solidFill>
              </a:rPr>
              <a:t>под платформу заказчика за счет </a:t>
            </a:r>
            <a:r>
              <a:rPr lang="ru-RU" sz="2400" dirty="0" smtClean="0">
                <a:solidFill>
                  <a:schemeClr val="tx2">
                    <a:lumMod val="75000"/>
                  </a:schemeClr>
                </a:solidFill>
              </a:rPr>
              <a:t>компании</a:t>
            </a:r>
            <a:endParaRPr lang="ru-RU" sz="2400" dirty="0">
              <a:solidFill>
                <a:schemeClr val="tx2">
                  <a:lumMod val="75000"/>
                </a:schemeClr>
              </a:solidFill>
            </a:endParaRPr>
          </a:p>
        </p:txBody>
      </p:sp>
    </p:spTree>
    <p:extLst>
      <p:ext uri="{BB962C8B-B14F-4D97-AF65-F5344CB8AC3E}">
        <p14:creationId xmlns:p14="http://schemas.microsoft.com/office/powerpoint/2010/main" val="115312977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0146" y="337479"/>
            <a:ext cx="11760409" cy="717598"/>
          </a:xfrm>
        </p:spPr>
        <p:txBody>
          <a:bodyPr>
            <a:normAutofit fontScale="90000"/>
          </a:bodyPr>
          <a:lstStyle/>
          <a:p>
            <a:pPr lvl="0"/>
            <a:r>
              <a:rPr lang="ru-RU" dirty="0"/>
              <a:t>Преимущества </a:t>
            </a:r>
            <a:r>
              <a:rPr lang="ru-RU" dirty="0" smtClean="0"/>
              <a:t>использования </a:t>
            </a:r>
            <a:r>
              <a:rPr lang="ru-RU" dirty="0" err="1">
                <a:solidFill>
                  <a:srgbClr val="0070C0"/>
                </a:solidFill>
              </a:rPr>
              <a:t>mediSensum</a:t>
            </a:r>
            <a:r>
              <a:rPr lang="ru-RU" dirty="0">
                <a:solidFill>
                  <a:srgbClr val="0070C0"/>
                </a:solidFill>
              </a:rPr>
              <a:t> </a:t>
            </a:r>
            <a:r>
              <a:rPr lang="en-US" dirty="0">
                <a:solidFill>
                  <a:srgbClr val="0070C0"/>
                </a:solidFill>
              </a:rPr>
              <a:t>Server</a:t>
            </a:r>
            <a:r>
              <a:rPr lang="ru-RU" dirty="0"/>
              <a:t/>
            </a:r>
            <a:br>
              <a:rPr lang="ru-RU" dirty="0"/>
            </a:br>
            <a:endParaRPr lang="ru-RU" dirty="0"/>
          </a:p>
        </p:txBody>
      </p:sp>
      <p:graphicFrame>
        <p:nvGraphicFramePr>
          <p:cNvPr id="5" name="Diagram 4"/>
          <p:cNvGraphicFramePr/>
          <p:nvPr>
            <p:extLst>
              <p:ext uri="{D42A27DB-BD31-4B8C-83A1-F6EECF244321}">
                <p14:modId xmlns:p14="http://schemas.microsoft.com/office/powerpoint/2010/main" val="3922169063"/>
              </p:ext>
            </p:extLst>
          </p:nvPr>
        </p:nvGraphicFramePr>
        <p:xfrm>
          <a:off x="290146" y="1055077"/>
          <a:ext cx="11509131" cy="52490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80530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7"/>
          <p:cNvSpPr txBox="1">
            <a:spLocks noChangeArrowheads="1"/>
          </p:cNvSpPr>
          <p:nvPr/>
        </p:nvSpPr>
        <p:spPr bwMode="auto">
          <a:xfrm>
            <a:off x="272256" y="1928689"/>
            <a:ext cx="11715750" cy="2062103"/>
          </a:xfrm>
          <a:prstGeom prst="rect">
            <a:avLst/>
          </a:prstGeom>
          <a:noFill/>
          <a:ln w="9525">
            <a:noFill/>
            <a:miter lim="800000"/>
            <a:headEnd/>
            <a:tailEnd/>
          </a:ln>
        </p:spPr>
        <p:txBody>
          <a:bodyPr>
            <a:spAutoFit/>
          </a:bodyPr>
          <a:lstStyle/>
          <a:p>
            <a:pPr algn="ctr"/>
            <a:r>
              <a:rPr lang="ru-RU" sz="8800" b="1" u="sng" dirty="0">
                <a:solidFill>
                  <a:schemeClr val="bg1"/>
                </a:solidFill>
                <a:latin typeface="Agency FB" panose="020B0503020202020204" pitchFamily="34" charset="0"/>
                <a:cs typeface="Arial" charset="0"/>
              </a:rPr>
              <a:t/>
            </a:r>
            <a:br>
              <a:rPr lang="ru-RU" sz="8800" b="1" u="sng" dirty="0">
                <a:solidFill>
                  <a:schemeClr val="bg1"/>
                </a:solidFill>
                <a:latin typeface="Agency FB" panose="020B0503020202020204" pitchFamily="34" charset="0"/>
                <a:cs typeface="Arial" charset="0"/>
              </a:rPr>
            </a:br>
            <a:r>
              <a:rPr lang="ru-RU" sz="3600" b="1" i="1" dirty="0">
                <a:solidFill>
                  <a:schemeClr val="bg1"/>
                </a:solidFill>
                <a:latin typeface="+mj-lt"/>
                <a:cs typeface="Arial" charset="0"/>
              </a:rPr>
              <a:t>помогаем лечить лучше!</a:t>
            </a:r>
            <a:endParaRPr lang="ru-RU" sz="8800" b="1" i="1" dirty="0">
              <a:solidFill>
                <a:schemeClr val="bg1"/>
              </a:solidFill>
              <a:latin typeface="+mj-lt"/>
              <a:cs typeface="Arial" charset="0"/>
            </a:endParaRPr>
          </a:p>
        </p:txBody>
      </p:sp>
      <p:sp>
        <p:nvSpPr>
          <p:cNvPr id="10243" name="TextBox 12"/>
          <p:cNvSpPr txBox="1">
            <a:spLocks noChangeArrowheads="1"/>
          </p:cNvSpPr>
          <p:nvPr/>
        </p:nvSpPr>
        <p:spPr bwMode="auto">
          <a:xfrm>
            <a:off x="4171950" y="6126163"/>
            <a:ext cx="3916363" cy="368300"/>
          </a:xfrm>
          <a:prstGeom prst="rect">
            <a:avLst/>
          </a:prstGeom>
          <a:noFill/>
          <a:ln w="9525">
            <a:noFill/>
            <a:miter lim="800000"/>
            <a:headEnd/>
            <a:tailEnd/>
          </a:ln>
        </p:spPr>
        <p:txBody>
          <a:bodyPr>
            <a:spAutoFit/>
          </a:bodyPr>
          <a:lstStyle/>
          <a:p>
            <a:pPr algn="ctr"/>
            <a:r>
              <a:rPr lang="ru-RU">
                <a:solidFill>
                  <a:schemeClr val="bg1"/>
                </a:solidFill>
                <a:cs typeface="Arial" charset="0"/>
              </a:rPr>
              <a:t>Москва, 201</a:t>
            </a:r>
            <a:r>
              <a:rPr lang="en-US">
                <a:solidFill>
                  <a:schemeClr val="bg1"/>
                </a:solidFill>
                <a:cs typeface="Arial" charset="0"/>
              </a:rPr>
              <a:t>7</a:t>
            </a:r>
            <a:endParaRPr lang="ru-RU">
              <a:solidFill>
                <a:schemeClr val="bg1"/>
              </a:solidFill>
              <a:cs typeface="Arial" charset="0"/>
            </a:endParaRPr>
          </a:p>
        </p:txBody>
      </p:sp>
      <p:cxnSp>
        <p:nvCxnSpPr>
          <p:cNvPr id="9" name="Прямая соединительная линия 8"/>
          <p:cNvCxnSpPr/>
          <p:nvPr/>
        </p:nvCxnSpPr>
        <p:spPr>
          <a:xfrm>
            <a:off x="471487" y="4173721"/>
            <a:ext cx="11720513" cy="0"/>
          </a:xfrm>
          <a:prstGeom prst="line">
            <a:avLst/>
          </a:prstGeom>
          <a:ln w="25400">
            <a:solidFill>
              <a:srgbClr val="AAE2FF"/>
            </a:solidFill>
          </a:ln>
        </p:spPr>
        <p:style>
          <a:lnRef idx="2">
            <a:schemeClr val="accent1"/>
          </a:lnRef>
          <a:fillRef idx="0">
            <a:schemeClr val="accent1"/>
          </a:fillRef>
          <a:effectRef idx="1">
            <a:schemeClr val="accent1"/>
          </a:effectRef>
          <a:fontRef idx="minor">
            <a:schemeClr val="tx1"/>
          </a:fontRef>
        </p:style>
      </p:cxnSp>
      <p:sp>
        <p:nvSpPr>
          <p:cNvPr id="10245" name="Rectangle 2"/>
          <p:cNvSpPr>
            <a:spLocks noChangeArrowheads="1"/>
          </p:cNvSpPr>
          <p:nvPr/>
        </p:nvSpPr>
        <p:spPr bwMode="auto">
          <a:xfrm>
            <a:off x="4171950" y="3908425"/>
            <a:ext cx="184150" cy="923925"/>
          </a:xfrm>
          <a:prstGeom prst="rect">
            <a:avLst/>
          </a:prstGeom>
          <a:noFill/>
          <a:ln w="9525">
            <a:noFill/>
            <a:miter lim="800000"/>
            <a:headEnd/>
            <a:tailEnd/>
          </a:ln>
        </p:spPr>
        <p:txBody>
          <a:bodyPr wrap="none">
            <a:spAutoFit/>
          </a:bodyPr>
          <a:lstStyle/>
          <a:p>
            <a:endParaRPr lang="ru-RU" sz="5400" b="1">
              <a:latin typeface="Calibri" pitchFamily="34" charset="0"/>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97633" y="411318"/>
            <a:ext cx="7872430" cy="3217672"/>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1159151013"/>
              </p:ext>
            </p:extLst>
          </p:nvPr>
        </p:nvGraphicFramePr>
        <p:xfrm>
          <a:off x="1143000" y="4453157"/>
          <a:ext cx="10515600" cy="1857156"/>
        </p:xfrm>
        <a:graphic>
          <a:graphicData uri="http://schemas.openxmlformats.org/drawingml/2006/table">
            <a:tbl>
              <a:tblPr firstRow="1" firstCol="1" bandRow="1">
                <a:tableStyleId>{5C22544A-7EE6-4342-B048-85BDC9FD1C3A}</a:tableStyleId>
              </a:tblPr>
              <a:tblGrid>
                <a:gridCol w="10515600">
                  <a:extLst>
                    <a:ext uri="{9D8B030D-6E8A-4147-A177-3AD203B41FA5}">
                      <a16:colId xmlns:a16="http://schemas.microsoft.com/office/drawing/2014/main" val="20000"/>
                    </a:ext>
                  </a:extLst>
                </a:gridCol>
              </a:tblGrid>
              <a:tr h="1857156">
                <a:tc>
                  <a:txBody>
                    <a:bodyPr/>
                    <a:lstStyle/>
                    <a:p>
                      <a:pPr algn="ctr">
                        <a:lnSpc>
                          <a:spcPct val="107000"/>
                        </a:lnSpc>
                        <a:spcAft>
                          <a:spcPts val="800"/>
                        </a:spcAft>
                      </a:pPr>
                      <a:r>
                        <a:rPr lang="en-US" sz="2400" u="sng" dirty="0">
                          <a:solidFill>
                            <a:schemeClr val="tx1"/>
                          </a:solidFill>
                          <a:effectLst/>
                        </a:rPr>
                        <a:t>www</a:t>
                      </a:r>
                      <a:r>
                        <a:rPr lang="ru-RU" sz="2400" u="sng" dirty="0">
                          <a:solidFill>
                            <a:schemeClr val="tx1"/>
                          </a:solidFill>
                          <a:effectLst/>
                        </a:rPr>
                        <a:t>.</a:t>
                      </a:r>
                      <a:r>
                        <a:rPr lang="en-US" sz="2400" u="sng" dirty="0">
                          <a:solidFill>
                            <a:schemeClr val="tx1"/>
                          </a:solidFill>
                          <a:effectLst/>
                        </a:rPr>
                        <a:t>mediSensum</a:t>
                      </a:r>
                      <a:r>
                        <a:rPr lang="ru-RU" sz="2400" u="sng" dirty="0">
                          <a:solidFill>
                            <a:schemeClr val="tx1"/>
                          </a:solidFill>
                          <a:effectLst/>
                        </a:rPr>
                        <a:t>.</a:t>
                      </a:r>
                      <a:r>
                        <a:rPr lang="en-US" sz="2400" u="sng" dirty="0" err="1">
                          <a:solidFill>
                            <a:schemeClr val="tx1"/>
                          </a:solidFill>
                          <a:effectLst/>
                        </a:rPr>
                        <a:t>ru</a:t>
                      </a:r>
                      <a:r>
                        <a:rPr lang="ru-RU" sz="2400" dirty="0">
                          <a:solidFill>
                            <a:schemeClr val="tx1"/>
                          </a:solidFill>
                          <a:effectLst/>
                        </a:rPr>
                        <a:t>  |  </a:t>
                      </a:r>
                      <a:r>
                        <a:rPr lang="en-US" sz="2400" u="sng" dirty="0">
                          <a:solidFill>
                            <a:schemeClr val="tx1"/>
                          </a:solidFill>
                          <a:effectLst/>
                        </a:rPr>
                        <a:t>company</a:t>
                      </a:r>
                      <a:r>
                        <a:rPr lang="ru-RU" sz="2400" u="sng" dirty="0">
                          <a:solidFill>
                            <a:schemeClr val="tx1"/>
                          </a:solidFill>
                          <a:effectLst/>
                        </a:rPr>
                        <a:t>@</a:t>
                      </a:r>
                      <a:r>
                        <a:rPr lang="en-US" sz="2400" u="sng" dirty="0">
                          <a:solidFill>
                            <a:schemeClr val="tx1"/>
                          </a:solidFill>
                          <a:effectLst/>
                        </a:rPr>
                        <a:t>mediSensum</a:t>
                      </a:r>
                      <a:r>
                        <a:rPr lang="ru-RU" sz="2400" u="sng" dirty="0">
                          <a:solidFill>
                            <a:schemeClr val="tx1"/>
                          </a:solidFill>
                          <a:effectLst/>
                        </a:rPr>
                        <a:t>.</a:t>
                      </a:r>
                      <a:r>
                        <a:rPr lang="en-US" sz="2400" u="sng" dirty="0" err="1">
                          <a:solidFill>
                            <a:schemeClr val="tx1"/>
                          </a:solidFill>
                          <a:effectLst/>
                        </a:rPr>
                        <a:t>ru</a:t>
                      </a:r>
                      <a:r>
                        <a:rPr lang="ru-RU" sz="2400" dirty="0">
                          <a:solidFill>
                            <a:schemeClr val="tx1"/>
                          </a:solidFill>
                          <a:effectLst/>
                        </a:rPr>
                        <a:t> </a:t>
                      </a:r>
                      <a:endParaRPr lang="en-US" sz="2400" dirty="0" smtClean="0">
                        <a:solidFill>
                          <a:schemeClr val="tx1"/>
                        </a:solidFill>
                        <a:effectLst/>
                      </a:endParaRPr>
                    </a:p>
                    <a:p>
                      <a:pPr algn="ctr">
                        <a:lnSpc>
                          <a:spcPct val="107000"/>
                        </a:lnSpc>
                        <a:spcAft>
                          <a:spcPts val="800"/>
                        </a:spcAft>
                      </a:pPr>
                      <a:r>
                        <a:rPr lang="ru-RU" sz="2400" dirty="0" smtClean="0">
                          <a:solidFill>
                            <a:schemeClr val="tx1"/>
                          </a:solidFill>
                          <a:effectLst/>
                        </a:rPr>
                        <a:t>   </a:t>
                      </a:r>
                      <a:r>
                        <a:rPr lang="ru-RU" sz="2400" dirty="0">
                          <a:solidFill>
                            <a:schemeClr val="tx1"/>
                          </a:solidFill>
                          <a:effectLst/>
                        </a:rPr>
                        <a:t>+7 (495) 407-05-27  |  г. Москва, Научный пр-д, д. 19.</a:t>
                      </a:r>
                      <a:endParaRPr lang="ru-RU" sz="2400" dirty="0">
                        <a:solidFill>
                          <a:schemeClr val="tx1"/>
                        </a:solidFill>
                        <a:effectLst/>
                        <a:latin typeface="Calibri"/>
                        <a:ea typeface="Calibri"/>
                        <a:cs typeface="Times New Roman"/>
                      </a:endParaRPr>
                    </a:p>
                  </a:txBody>
                  <a:tcPr marL="73025" marR="73025" marT="0" marB="0" anchor="ctr"/>
                </a:tc>
                <a:extLst>
                  <a:ext uri="{0D108BD9-81ED-4DB2-BD59-A6C34878D82A}">
                    <a16:rowId xmlns:a16="http://schemas.microsoft.com/office/drawing/2014/main" val="10000"/>
                  </a:ext>
                </a:extLst>
              </a:tr>
            </a:tbl>
          </a:graphicData>
        </a:graphic>
      </p:graphicFrame>
      <p:sp>
        <p:nvSpPr>
          <p:cNvPr id="8" name="Title 1"/>
          <p:cNvSpPr txBox="1">
            <a:spLocks/>
          </p:cNvSpPr>
          <p:nvPr/>
        </p:nvSpPr>
        <p:spPr bwMode="auto">
          <a:xfrm>
            <a:off x="1683452" y="276077"/>
            <a:ext cx="9434695" cy="717598"/>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normAutofit/>
          </a:bodyPr>
          <a:lstStyle>
            <a:lvl1pPr algn="l" rtl="0" fontAlgn="base">
              <a:lnSpc>
                <a:spcPct val="90000"/>
              </a:lnSpc>
              <a:spcBef>
                <a:spcPct val="0"/>
              </a:spcBef>
              <a:spcAft>
                <a:spcPct val="0"/>
              </a:spcAft>
              <a:defRPr lang="en-US" sz="3200" b="1" kern="1200" dirty="0">
                <a:solidFill>
                  <a:srgbClr val="00AFF0"/>
                </a:solidFill>
                <a:latin typeface="Core Sans NR 35 Light" pitchFamily="34" charset="0"/>
                <a:ea typeface="+mj-ea"/>
                <a:cs typeface="+mj-cs"/>
              </a:defRPr>
            </a:lvl1pPr>
            <a:lvl2pPr algn="l" rtl="0" fontAlgn="base">
              <a:lnSpc>
                <a:spcPct val="90000"/>
              </a:lnSpc>
              <a:spcBef>
                <a:spcPct val="0"/>
              </a:spcBef>
              <a:spcAft>
                <a:spcPct val="0"/>
              </a:spcAft>
              <a:defRPr sz="4400">
                <a:solidFill>
                  <a:schemeClr val="tx1"/>
                </a:solidFill>
                <a:latin typeface="Calibri Light"/>
              </a:defRPr>
            </a:lvl2pPr>
            <a:lvl3pPr algn="l" rtl="0" fontAlgn="base">
              <a:lnSpc>
                <a:spcPct val="90000"/>
              </a:lnSpc>
              <a:spcBef>
                <a:spcPct val="0"/>
              </a:spcBef>
              <a:spcAft>
                <a:spcPct val="0"/>
              </a:spcAft>
              <a:defRPr sz="4400">
                <a:solidFill>
                  <a:schemeClr val="tx1"/>
                </a:solidFill>
                <a:latin typeface="Calibri Light"/>
              </a:defRPr>
            </a:lvl3pPr>
            <a:lvl4pPr algn="l" rtl="0" fontAlgn="base">
              <a:lnSpc>
                <a:spcPct val="90000"/>
              </a:lnSpc>
              <a:spcBef>
                <a:spcPct val="0"/>
              </a:spcBef>
              <a:spcAft>
                <a:spcPct val="0"/>
              </a:spcAft>
              <a:defRPr sz="4400">
                <a:solidFill>
                  <a:schemeClr val="tx1"/>
                </a:solidFill>
                <a:latin typeface="Calibri Light"/>
              </a:defRPr>
            </a:lvl4pPr>
            <a:lvl5pPr algn="l" rtl="0" fontAlgn="base">
              <a:lnSpc>
                <a:spcPct val="90000"/>
              </a:lnSpc>
              <a:spcBef>
                <a:spcPct val="0"/>
              </a:spcBef>
              <a:spcAft>
                <a:spcPct val="0"/>
              </a:spcAft>
              <a:defRPr sz="4400">
                <a:solidFill>
                  <a:schemeClr val="tx1"/>
                </a:solidFill>
                <a:latin typeface="Calibri Light"/>
              </a:defRPr>
            </a:lvl5pPr>
            <a:lvl6pPr marL="457200" algn="l" rtl="0" fontAlgn="base">
              <a:lnSpc>
                <a:spcPct val="90000"/>
              </a:lnSpc>
              <a:spcBef>
                <a:spcPct val="0"/>
              </a:spcBef>
              <a:spcAft>
                <a:spcPct val="0"/>
              </a:spcAft>
              <a:defRPr sz="4400">
                <a:solidFill>
                  <a:schemeClr val="tx1"/>
                </a:solidFill>
                <a:latin typeface="Calibri Light"/>
              </a:defRPr>
            </a:lvl6pPr>
            <a:lvl7pPr marL="914400" algn="l" rtl="0" fontAlgn="base">
              <a:lnSpc>
                <a:spcPct val="90000"/>
              </a:lnSpc>
              <a:spcBef>
                <a:spcPct val="0"/>
              </a:spcBef>
              <a:spcAft>
                <a:spcPct val="0"/>
              </a:spcAft>
              <a:defRPr sz="4400">
                <a:solidFill>
                  <a:schemeClr val="tx1"/>
                </a:solidFill>
                <a:latin typeface="Calibri Light"/>
              </a:defRPr>
            </a:lvl7pPr>
            <a:lvl8pPr marL="1371600" algn="l" rtl="0" fontAlgn="base">
              <a:lnSpc>
                <a:spcPct val="90000"/>
              </a:lnSpc>
              <a:spcBef>
                <a:spcPct val="0"/>
              </a:spcBef>
              <a:spcAft>
                <a:spcPct val="0"/>
              </a:spcAft>
              <a:defRPr sz="4400">
                <a:solidFill>
                  <a:schemeClr val="tx1"/>
                </a:solidFill>
                <a:latin typeface="Calibri Light"/>
              </a:defRPr>
            </a:lvl8pPr>
            <a:lvl9pPr marL="1828800" algn="l" rtl="0" fontAlgn="base">
              <a:lnSpc>
                <a:spcPct val="90000"/>
              </a:lnSpc>
              <a:spcBef>
                <a:spcPct val="0"/>
              </a:spcBef>
              <a:spcAft>
                <a:spcPct val="0"/>
              </a:spcAft>
              <a:defRPr sz="4400">
                <a:solidFill>
                  <a:schemeClr val="tx1"/>
                </a:solidFill>
                <a:latin typeface="Calibri Light"/>
              </a:defRPr>
            </a:lvl9pPr>
          </a:lstStyle>
          <a:p>
            <a:pPr algn="ctr"/>
            <a:r>
              <a:rPr lang="ru-RU" sz="2400" dirty="0" smtClean="0"/>
              <a:t>Спасибо за внимание!</a:t>
            </a:r>
            <a:endParaRPr lang="ru-RU" sz="2400" dirty="0"/>
          </a:p>
        </p:txBody>
      </p:sp>
    </p:spTree>
    <p:extLst>
      <p:ext uri="{BB962C8B-B14F-4D97-AF65-F5344CB8AC3E}">
        <p14:creationId xmlns:p14="http://schemas.microsoft.com/office/powerpoint/2010/main" val="3538412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Title 1"/>
          <p:cNvSpPr>
            <a:spLocks noGrp="1"/>
          </p:cNvSpPr>
          <p:nvPr>
            <p:ph type="title"/>
          </p:nvPr>
        </p:nvSpPr>
        <p:spPr>
          <a:xfrm>
            <a:off x="211138" y="120650"/>
            <a:ext cx="11760200" cy="717550"/>
          </a:xfrm>
        </p:spPr>
        <p:txBody>
          <a:bodyPr/>
          <a:lstStyle/>
          <a:p>
            <a:r>
              <a:rPr lang="ru-RU">
                <a:latin typeface="Core Sans NR 35 Light"/>
              </a:rPr>
              <a:t>Проблема</a:t>
            </a:r>
            <a:endParaRPr>
              <a:latin typeface="Core Sans NR 35 Light"/>
            </a:endParaRPr>
          </a:p>
        </p:txBody>
      </p:sp>
      <p:sp>
        <p:nvSpPr>
          <p:cNvPr id="13314" name="TextBox 2"/>
          <p:cNvSpPr txBox="1">
            <a:spLocks noChangeArrowheads="1"/>
          </p:cNvSpPr>
          <p:nvPr/>
        </p:nvSpPr>
        <p:spPr bwMode="auto">
          <a:xfrm>
            <a:off x="11626850" y="6451600"/>
            <a:ext cx="269875" cy="276225"/>
          </a:xfrm>
          <a:prstGeom prst="rect">
            <a:avLst/>
          </a:prstGeom>
          <a:noFill/>
          <a:ln w="9525">
            <a:noFill/>
            <a:miter lim="800000"/>
            <a:headEnd/>
            <a:tailEnd/>
          </a:ln>
        </p:spPr>
        <p:txBody>
          <a:bodyPr wrap="none">
            <a:spAutoFit/>
          </a:bodyPr>
          <a:lstStyle/>
          <a:p>
            <a:pPr algn="ctr"/>
            <a:r>
              <a:rPr lang="ru-RU" sz="1200">
                <a:solidFill>
                  <a:schemeClr val="bg1"/>
                </a:solidFill>
                <a:cs typeface="Arial" charset="0"/>
              </a:rPr>
              <a:t>4</a:t>
            </a:r>
            <a:endParaRPr lang="ru-RU" sz="1200">
              <a:solidFill>
                <a:schemeClr val="bg1"/>
              </a:solidFill>
              <a:latin typeface="Calibri" pitchFamily="34" charset="0"/>
            </a:endParaRPr>
          </a:p>
        </p:txBody>
      </p:sp>
      <p:graphicFrame>
        <p:nvGraphicFramePr>
          <p:cNvPr id="5" name="Diagram 4"/>
          <p:cNvGraphicFramePr/>
          <p:nvPr/>
        </p:nvGraphicFramePr>
        <p:xfrm>
          <a:off x="2607397" y="908414"/>
          <a:ext cx="8214521" cy="48133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3316" name="Rectangle 5"/>
          <p:cNvSpPr>
            <a:spLocks noChangeArrowheads="1"/>
          </p:cNvSpPr>
          <p:nvPr/>
        </p:nvSpPr>
        <p:spPr bwMode="auto">
          <a:xfrm>
            <a:off x="6602413" y="3130550"/>
            <a:ext cx="3343275" cy="1016000"/>
          </a:xfrm>
          <a:prstGeom prst="rect">
            <a:avLst/>
          </a:prstGeom>
          <a:noFill/>
          <a:ln w="9525">
            <a:noFill/>
            <a:miter lim="800000"/>
            <a:headEnd/>
            <a:tailEnd/>
          </a:ln>
        </p:spPr>
        <p:txBody>
          <a:bodyPr>
            <a:spAutoFit/>
          </a:bodyPr>
          <a:lstStyle/>
          <a:p>
            <a:pPr algn="r"/>
            <a:r>
              <a:rPr lang="ru-RU" sz="2000" b="1" dirty="0">
                <a:solidFill>
                  <a:schemeClr val="bg1"/>
                </a:solidFill>
                <a:latin typeface="Calibri" pitchFamily="34" charset="0"/>
              </a:rPr>
              <a:t>При этом время приема и изучения истории болезни пациента не меняется!</a:t>
            </a:r>
            <a:endParaRPr lang="ru-RU" sz="2000" dirty="0">
              <a:solidFill>
                <a:schemeClr val="bg1"/>
              </a:solidFill>
              <a:latin typeface="Calibri" pitchFamily="34" charset="0"/>
            </a:endParaRPr>
          </a:p>
        </p:txBody>
      </p:sp>
      <p:graphicFrame>
        <p:nvGraphicFramePr>
          <p:cNvPr id="8" name="Diagram 7"/>
          <p:cNvGraphicFramePr/>
          <p:nvPr/>
        </p:nvGraphicFramePr>
        <p:xfrm>
          <a:off x="86277" y="3130928"/>
          <a:ext cx="3924407" cy="344916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16" name="Diagram 15"/>
          <p:cNvGraphicFramePr/>
          <p:nvPr/>
        </p:nvGraphicFramePr>
        <p:xfrm>
          <a:off x="8084746" y="357526"/>
          <a:ext cx="3650563" cy="2660045"/>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sp>
        <p:nvSpPr>
          <p:cNvPr id="13319" name="TextBox 16"/>
          <p:cNvSpPr txBox="1">
            <a:spLocks noChangeArrowheads="1"/>
          </p:cNvSpPr>
          <p:nvPr/>
        </p:nvSpPr>
        <p:spPr bwMode="auto">
          <a:xfrm>
            <a:off x="130175" y="1268413"/>
            <a:ext cx="1600200" cy="1862137"/>
          </a:xfrm>
          <a:prstGeom prst="rect">
            <a:avLst/>
          </a:prstGeom>
          <a:noFill/>
          <a:ln w="9525">
            <a:noFill/>
            <a:miter lim="800000"/>
            <a:headEnd/>
            <a:tailEnd/>
          </a:ln>
        </p:spPr>
        <p:txBody>
          <a:bodyPr>
            <a:spAutoFit/>
          </a:bodyPr>
          <a:lstStyle/>
          <a:p>
            <a:r>
              <a:rPr lang="ru-RU" sz="11500">
                <a:solidFill>
                  <a:srgbClr val="002060"/>
                </a:solidFill>
                <a:latin typeface="Calibri" pitchFamily="34" charset="0"/>
                <a:sym typeface="Webdings" pitchFamily="18" charset="2"/>
              </a:rPr>
              <a:t></a:t>
            </a:r>
            <a:endParaRPr lang="ru-RU" sz="11500">
              <a:solidFill>
                <a:srgbClr val="002060"/>
              </a:solidFill>
              <a:latin typeface="Calibri" pitchFamily="34" charset="0"/>
            </a:endParaRPr>
          </a:p>
        </p:txBody>
      </p:sp>
      <p:sp>
        <p:nvSpPr>
          <p:cNvPr id="13320" name="TextBox 17"/>
          <p:cNvSpPr txBox="1">
            <a:spLocks noChangeArrowheads="1"/>
          </p:cNvSpPr>
          <p:nvPr/>
        </p:nvSpPr>
        <p:spPr bwMode="auto">
          <a:xfrm>
            <a:off x="9677400" y="4081463"/>
            <a:ext cx="1601788" cy="2646362"/>
          </a:xfrm>
          <a:prstGeom prst="rect">
            <a:avLst/>
          </a:prstGeom>
          <a:noFill/>
          <a:ln w="9525">
            <a:noFill/>
            <a:miter lim="800000"/>
            <a:headEnd/>
            <a:tailEnd/>
          </a:ln>
        </p:spPr>
        <p:txBody>
          <a:bodyPr>
            <a:spAutoFit/>
          </a:bodyPr>
          <a:lstStyle/>
          <a:p>
            <a:r>
              <a:rPr lang="ru-RU" sz="16600">
                <a:solidFill>
                  <a:srgbClr val="002060"/>
                </a:solidFill>
                <a:latin typeface="Calibri" pitchFamily="34" charset="0"/>
                <a:sym typeface="Webdings" pitchFamily="18" charset="2"/>
              </a:rPr>
              <a:t></a:t>
            </a:r>
            <a:endParaRPr lang="ru-RU" sz="11500">
              <a:solidFill>
                <a:srgbClr val="002060"/>
              </a:solidFill>
              <a:latin typeface="Calibri" pitchFamily="34" charset="0"/>
            </a:endParaRPr>
          </a:p>
        </p:txBody>
      </p:sp>
      <p:sp>
        <p:nvSpPr>
          <p:cNvPr id="13321" name="TextBox 18"/>
          <p:cNvSpPr txBox="1">
            <a:spLocks noChangeArrowheads="1"/>
          </p:cNvSpPr>
          <p:nvPr/>
        </p:nvSpPr>
        <p:spPr bwMode="auto">
          <a:xfrm>
            <a:off x="1247775" y="701675"/>
            <a:ext cx="1601788" cy="1862138"/>
          </a:xfrm>
          <a:prstGeom prst="rect">
            <a:avLst/>
          </a:prstGeom>
          <a:noFill/>
          <a:ln w="9525">
            <a:noFill/>
            <a:miter lim="800000"/>
            <a:headEnd/>
            <a:tailEnd/>
          </a:ln>
        </p:spPr>
        <p:txBody>
          <a:bodyPr>
            <a:spAutoFit/>
          </a:bodyPr>
          <a:lstStyle/>
          <a:p>
            <a:r>
              <a:rPr lang="ru-RU" sz="11500">
                <a:solidFill>
                  <a:srgbClr val="002060"/>
                </a:solidFill>
                <a:latin typeface="Calibri" pitchFamily="34" charset="0"/>
                <a:sym typeface="Webdings" pitchFamily="18" charset="2"/>
              </a:rPr>
              <a:t></a:t>
            </a:r>
            <a:endParaRPr lang="ru-RU" sz="11500">
              <a:solidFill>
                <a:srgbClr val="002060"/>
              </a:solidFill>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dirty="0" smtClean="0"/>
              <a:t>Проблема </a:t>
            </a:r>
            <a:r>
              <a:rPr lang="ru-RU" dirty="0"/>
              <a:t>роста </a:t>
            </a:r>
            <a:r>
              <a:rPr lang="ru-RU" dirty="0" smtClean="0"/>
              <a:t>информации</a:t>
            </a:r>
            <a:endParaRPr lang="ru-RU" dirty="0"/>
          </a:p>
        </p:txBody>
      </p:sp>
      <p:pic>
        <p:nvPicPr>
          <p:cNvPr id="1026" name="Picture 2" descr="IDC 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3739" y="1172307"/>
            <a:ext cx="2381250" cy="112395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5" name="Diagram 4"/>
          <p:cNvGraphicFramePr/>
          <p:nvPr/>
        </p:nvGraphicFramePr>
        <p:xfrm>
          <a:off x="1407746" y="2347436"/>
          <a:ext cx="8625254" cy="310854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104369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Title 1"/>
          <p:cNvSpPr>
            <a:spLocks noGrp="1"/>
          </p:cNvSpPr>
          <p:nvPr>
            <p:ph type="title"/>
          </p:nvPr>
        </p:nvSpPr>
        <p:spPr>
          <a:xfrm>
            <a:off x="211138" y="120650"/>
            <a:ext cx="11760200" cy="717550"/>
          </a:xfrm>
        </p:spPr>
        <p:txBody>
          <a:bodyPr/>
          <a:lstStyle/>
          <a:p>
            <a:r>
              <a:rPr lang="ru-RU" dirty="0" smtClean="0">
                <a:latin typeface="Core Sans NR 35 Light"/>
              </a:rPr>
              <a:t>Проблема работы с ЭИБ</a:t>
            </a:r>
            <a:endParaRPr dirty="0">
              <a:latin typeface="Core Sans NR 35 Light"/>
            </a:endParaRPr>
          </a:p>
        </p:txBody>
      </p:sp>
      <p:sp>
        <p:nvSpPr>
          <p:cNvPr id="14338" name="TextBox 2"/>
          <p:cNvSpPr txBox="1">
            <a:spLocks noChangeArrowheads="1"/>
          </p:cNvSpPr>
          <p:nvPr/>
        </p:nvSpPr>
        <p:spPr bwMode="auto">
          <a:xfrm>
            <a:off x="11626850" y="6451600"/>
            <a:ext cx="269875" cy="276225"/>
          </a:xfrm>
          <a:prstGeom prst="rect">
            <a:avLst/>
          </a:prstGeom>
          <a:noFill/>
          <a:ln w="9525">
            <a:noFill/>
            <a:miter lim="800000"/>
            <a:headEnd/>
            <a:tailEnd/>
          </a:ln>
        </p:spPr>
        <p:txBody>
          <a:bodyPr wrap="none">
            <a:spAutoFit/>
          </a:bodyPr>
          <a:lstStyle/>
          <a:p>
            <a:pPr algn="ctr"/>
            <a:r>
              <a:rPr lang="ru-RU" sz="1200">
                <a:solidFill>
                  <a:schemeClr val="bg1"/>
                </a:solidFill>
                <a:cs typeface="Arial" charset="0"/>
              </a:rPr>
              <a:t>4</a:t>
            </a:r>
            <a:endParaRPr lang="ru-RU" sz="1200">
              <a:solidFill>
                <a:schemeClr val="bg1"/>
              </a:solidFill>
              <a:latin typeface="Calibri" pitchFamily="34" charset="0"/>
            </a:endParaRPr>
          </a:p>
        </p:txBody>
      </p:sp>
      <p:graphicFrame>
        <p:nvGraphicFramePr>
          <p:cNvPr id="10" name="Diagram 9"/>
          <p:cNvGraphicFramePr/>
          <p:nvPr/>
        </p:nvGraphicFramePr>
        <p:xfrm>
          <a:off x="860425" y="-1255843"/>
          <a:ext cx="9940070" cy="613833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2028625944"/>
              </p:ext>
            </p:extLst>
          </p:nvPr>
        </p:nvGraphicFramePr>
        <p:xfrm>
          <a:off x="3532094" y="2743200"/>
          <a:ext cx="4025153" cy="339513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5" name="Изображение 8" descr="IIDF-Strateg-fond-2.jpg"/>
          <p:cNvPicPr>
            <a:picLocks noChangeAspect="1"/>
          </p:cNvPicPr>
          <p:nvPr/>
        </p:nvPicPr>
        <p:blipFill>
          <a:blip r:embed="rId3"/>
          <a:srcRect/>
          <a:stretch>
            <a:fillRect/>
          </a:stretch>
        </p:blipFill>
        <p:spPr bwMode="auto">
          <a:xfrm>
            <a:off x="-12700" y="1581150"/>
            <a:ext cx="12192000" cy="6858000"/>
          </a:xfrm>
          <a:prstGeom prst="rect">
            <a:avLst/>
          </a:prstGeom>
          <a:noFill/>
          <a:ln w="9525">
            <a:noFill/>
            <a:miter lim="800000"/>
            <a:headEnd/>
            <a:tailEnd/>
          </a:ln>
        </p:spPr>
      </p:pic>
      <p:sp>
        <p:nvSpPr>
          <p:cNvPr id="11266" name="Название 1"/>
          <p:cNvSpPr>
            <a:spLocks noGrp="1"/>
          </p:cNvSpPr>
          <p:nvPr>
            <p:ph type="title"/>
          </p:nvPr>
        </p:nvSpPr>
        <p:spPr>
          <a:xfrm>
            <a:off x="211138" y="120650"/>
            <a:ext cx="11760200" cy="717550"/>
          </a:xfrm>
        </p:spPr>
        <p:txBody>
          <a:bodyPr/>
          <a:lstStyle/>
          <a:p>
            <a:r>
              <a:rPr lang="bg-BG" dirty="0" smtClean="0">
                <a:latin typeface="Core Sans NR 35 Light"/>
              </a:rPr>
              <a:t>Концепция</a:t>
            </a:r>
            <a:endParaRPr lang="ru-RU" dirty="0">
              <a:latin typeface="Core Sans NR 35 Light"/>
            </a:endParaRPr>
          </a:p>
        </p:txBody>
      </p:sp>
      <p:cxnSp>
        <p:nvCxnSpPr>
          <p:cNvPr id="12" name="Прямая соединительная линия 11"/>
          <p:cNvCxnSpPr/>
          <p:nvPr/>
        </p:nvCxnSpPr>
        <p:spPr>
          <a:xfrm>
            <a:off x="250825" y="852488"/>
            <a:ext cx="11720513" cy="0"/>
          </a:xfrm>
          <a:prstGeom prst="line">
            <a:avLst/>
          </a:prstGeom>
          <a:ln w="25400">
            <a:solidFill>
              <a:srgbClr val="AAE2FF"/>
            </a:solidFill>
          </a:ln>
        </p:spPr>
        <p:style>
          <a:lnRef idx="2">
            <a:schemeClr val="accent1"/>
          </a:lnRef>
          <a:fillRef idx="0">
            <a:schemeClr val="accent1"/>
          </a:fillRef>
          <a:effectRef idx="1">
            <a:schemeClr val="accent1"/>
          </a:effectRef>
          <a:fontRef idx="minor">
            <a:schemeClr val="tx1"/>
          </a:fontRef>
        </p:style>
      </p:cxnSp>
      <p:sp>
        <p:nvSpPr>
          <p:cNvPr id="11268" name="TextBox 12"/>
          <p:cNvSpPr txBox="1">
            <a:spLocks noChangeArrowheads="1"/>
          </p:cNvSpPr>
          <p:nvPr/>
        </p:nvSpPr>
        <p:spPr bwMode="auto">
          <a:xfrm>
            <a:off x="11626850" y="6451600"/>
            <a:ext cx="269875" cy="276225"/>
          </a:xfrm>
          <a:prstGeom prst="rect">
            <a:avLst/>
          </a:prstGeom>
          <a:noFill/>
          <a:ln w="9525">
            <a:noFill/>
            <a:miter lim="800000"/>
            <a:headEnd/>
            <a:tailEnd/>
          </a:ln>
        </p:spPr>
        <p:txBody>
          <a:bodyPr wrap="none">
            <a:spAutoFit/>
          </a:bodyPr>
          <a:lstStyle/>
          <a:p>
            <a:pPr algn="ctr"/>
            <a:r>
              <a:rPr lang="ru-RU" sz="1200">
                <a:solidFill>
                  <a:schemeClr val="bg1"/>
                </a:solidFill>
                <a:cs typeface="Arial" charset="0"/>
              </a:rPr>
              <a:t>2</a:t>
            </a:r>
            <a:endParaRPr lang="ru-RU" sz="1200">
              <a:solidFill>
                <a:schemeClr val="bg1"/>
              </a:solidFill>
              <a:latin typeface="Calibri" pitchFamily="34" charset="0"/>
            </a:endParaRPr>
          </a:p>
        </p:txBody>
      </p:sp>
      <p:graphicFrame>
        <p:nvGraphicFramePr>
          <p:cNvPr id="3" name="Diagram 2"/>
          <p:cNvGraphicFramePr/>
          <p:nvPr>
            <p:extLst>
              <p:ext uri="{D42A27DB-BD31-4B8C-83A1-F6EECF244321}">
                <p14:modId xmlns:p14="http://schemas.microsoft.com/office/powerpoint/2010/main" val="2806093664"/>
              </p:ext>
            </p:extLst>
          </p:nvPr>
        </p:nvGraphicFramePr>
        <p:xfrm>
          <a:off x="287363" y="1581150"/>
          <a:ext cx="10896452" cy="315964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Прямоугольник 1"/>
          <p:cNvSpPr/>
          <p:nvPr/>
        </p:nvSpPr>
        <p:spPr>
          <a:xfrm>
            <a:off x="884238" y="5383213"/>
            <a:ext cx="10455275" cy="369887"/>
          </a:xfrm>
          <a:prstGeom prst="rect">
            <a:avLst/>
          </a:prstGeom>
        </p:spPr>
        <p:txBody>
          <a:bodyPr>
            <a:spAutoFit/>
          </a:bodyPr>
          <a:lstStyle/>
          <a:p>
            <a:pPr algn="just" fontAlgn="auto">
              <a:spcBef>
                <a:spcPts val="0"/>
              </a:spcBef>
              <a:spcAft>
                <a:spcPts val="0"/>
              </a:spcAft>
              <a:defRPr/>
            </a:pPr>
            <a:endParaRPr lang="ru-RU" i="1" dirty="0">
              <a:solidFill>
                <a:schemeClr val="bg2">
                  <a:lumMod val="50000"/>
                </a:schemeClr>
              </a:solidFill>
              <a:latin typeface="+mj-lt"/>
            </a:endParaRPr>
          </a:p>
        </p:txBody>
      </p:sp>
      <p:pic>
        <p:nvPicPr>
          <p:cNvPr id="11271" name="Picture 2" descr="logo"/>
          <p:cNvPicPr>
            <a:picLocks noChangeAspect="1" noChangeArrowheads="1"/>
          </p:cNvPicPr>
          <p:nvPr/>
        </p:nvPicPr>
        <p:blipFill>
          <a:blip r:embed="rId9"/>
          <a:srcRect/>
          <a:stretch>
            <a:fillRect/>
          </a:stretch>
        </p:blipFill>
        <p:spPr bwMode="auto">
          <a:xfrm>
            <a:off x="5065713" y="4210050"/>
            <a:ext cx="2162175" cy="2667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89" name="Изображение 8" descr="IIDF-Strateg-fond-2.jpg"/>
          <p:cNvPicPr>
            <a:picLocks noChangeAspect="1"/>
          </p:cNvPicPr>
          <p:nvPr/>
        </p:nvPicPr>
        <p:blipFill>
          <a:blip r:embed="rId3"/>
          <a:srcRect/>
          <a:stretch>
            <a:fillRect/>
          </a:stretch>
        </p:blipFill>
        <p:spPr bwMode="auto">
          <a:xfrm>
            <a:off x="15081" y="0"/>
            <a:ext cx="12192000" cy="6858000"/>
          </a:xfrm>
          <a:prstGeom prst="rect">
            <a:avLst/>
          </a:prstGeom>
          <a:noFill/>
          <a:ln w="9525">
            <a:noFill/>
            <a:miter lim="800000"/>
            <a:headEnd/>
            <a:tailEnd/>
          </a:ln>
        </p:spPr>
      </p:pic>
      <p:sp>
        <p:nvSpPr>
          <p:cNvPr id="12290" name="Название 1"/>
          <p:cNvSpPr>
            <a:spLocks noGrp="1"/>
          </p:cNvSpPr>
          <p:nvPr>
            <p:ph type="title"/>
          </p:nvPr>
        </p:nvSpPr>
        <p:spPr>
          <a:xfrm>
            <a:off x="211138" y="120650"/>
            <a:ext cx="11760200" cy="717550"/>
          </a:xfrm>
        </p:spPr>
        <p:txBody>
          <a:bodyPr/>
          <a:lstStyle/>
          <a:p>
            <a:r>
              <a:rPr lang="bg-BG" dirty="0" smtClean="0">
                <a:latin typeface="Core Sans NR 35 Light"/>
              </a:rPr>
              <a:t>Для кого</a:t>
            </a:r>
            <a:endParaRPr lang="ru-RU" dirty="0">
              <a:latin typeface="Core Sans NR 35 Light"/>
            </a:endParaRPr>
          </a:p>
        </p:txBody>
      </p:sp>
      <p:cxnSp>
        <p:nvCxnSpPr>
          <p:cNvPr id="12" name="Прямая соединительная линия 11"/>
          <p:cNvCxnSpPr/>
          <p:nvPr/>
        </p:nvCxnSpPr>
        <p:spPr>
          <a:xfrm>
            <a:off x="250825" y="852488"/>
            <a:ext cx="11720513" cy="0"/>
          </a:xfrm>
          <a:prstGeom prst="line">
            <a:avLst/>
          </a:prstGeom>
          <a:ln w="25400">
            <a:solidFill>
              <a:srgbClr val="AAE2FF"/>
            </a:solidFill>
          </a:ln>
        </p:spPr>
        <p:style>
          <a:lnRef idx="2">
            <a:schemeClr val="accent1"/>
          </a:lnRef>
          <a:fillRef idx="0">
            <a:schemeClr val="accent1"/>
          </a:fillRef>
          <a:effectRef idx="1">
            <a:schemeClr val="accent1"/>
          </a:effectRef>
          <a:fontRef idx="minor">
            <a:schemeClr val="tx1"/>
          </a:fontRef>
        </p:style>
      </p:cxnSp>
      <p:sp>
        <p:nvSpPr>
          <p:cNvPr id="12292" name="TextBox 12"/>
          <p:cNvSpPr txBox="1">
            <a:spLocks noChangeArrowheads="1"/>
          </p:cNvSpPr>
          <p:nvPr/>
        </p:nvSpPr>
        <p:spPr bwMode="auto">
          <a:xfrm>
            <a:off x="11626850" y="6451600"/>
            <a:ext cx="269875" cy="276225"/>
          </a:xfrm>
          <a:prstGeom prst="rect">
            <a:avLst/>
          </a:prstGeom>
          <a:noFill/>
          <a:ln w="9525">
            <a:noFill/>
            <a:miter lim="800000"/>
            <a:headEnd/>
            <a:tailEnd/>
          </a:ln>
        </p:spPr>
        <p:txBody>
          <a:bodyPr wrap="none">
            <a:spAutoFit/>
          </a:bodyPr>
          <a:lstStyle/>
          <a:p>
            <a:pPr algn="ctr"/>
            <a:r>
              <a:rPr lang="ru-RU" sz="1200">
                <a:solidFill>
                  <a:schemeClr val="bg1"/>
                </a:solidFill>
                <a:cs typeface="Arial" charset="0"/>
              </a:rPr>
              <a:t>3</a:t>
            </a:r>
            <a:endParaRPr lang="ru-RU" sz="1200">
              <a:solidFill>
                <a:schemeClr val="bg1"/>
              </a:solidFill>
              <a:latin typeface="Calibri" pitchFamily="34" charset="0"/>
            </a:endParaRPr>
          </a:p>
        </p:txBody>
      </p:sp>
      <p:sp>
        <p:nvSpPr>
          <p:cNvPr id="8" name="Овал 29"/>
          <p:cNvSpPr/>
          <p:nvPr/>
        </p:nvSpPr>
        <p:spPr>
          <a:xfrm>
            <a:off x="6038850" y="1727200"/>
            <a:ext cx="107950" cy="107950"/>
          </a:xfrm>
          <a:prstGeom prst="ellipse">
            <a:avLst/>
          </a:prstGeom>
          <a:noFill/>
          <a:ln w="38100">
            <a:solidFill>
              <a:srgbClr val="00AFF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ru-RU"/>
          </a:p>
        </p:txBody>
      </p:sp>
      <p:sp>
        <p:nvSpPr>
          <p:cNvPr id="2" name="Прямоугольник 1"/>
          <p:cNvSpPr/>
          <p:nvPr/>
        </p:nvSpPr>
        <p:spPr>
          <a:xfrm>
            <a:off x="884238" y="5383213"/>
            <a:ext cx="10455275" cy="369887"/>
          </a:xfrm>
          <a:prstGeom prst="rect">
            <a:avLst/>
          </a:prstGeom>
        </p:spPr>
        <p:txBody>
          <a:bodyPr>
            <a:spAutoFit/>
          </a:bodyPr>
          <a:lstStyle/>
          <a:p>
            <a:pPr algn="just" fontAlgn="auto">
              <a:spcBef>
                <a:spcPts val="0"/>
              </a:spcBef>
              <a:spcAft>
                <a:spcPts val="0"/>
              </a:spcAft>
              <a:defRPr/>
            </a:pPr>
            <a:endParaRPr lang="ru-RU" i="1" dirty="0">
              <a:solidFill>
                <a:schemeClr val="bg2">
                  <a:lumMod val="50000"/>
                </a:schemeClr>
              </a:solidFill>
              <a:latin typeface="+mj-lt"/>
            </a:endParaRPr>
          </a:p>
        </p:txBody>
      </p:sp>
      <p:graphicFrame>
        <p:nvGraphicFramePr>
          <p:cNvPr id="3" name="Diagram 2"/>
          <p:cNvGraphicFramePr/>
          <p:nvPr>
            <p:extLst>
              <p:ext uri="{D42A27DB-BD31-4B8C-83A1-F6EECF244321}">
                <p14:modId xmlns:p14="http://schemas.microsoft.com/office/powerpoint/2010/main" val="1342233990"/>
              </p:ext>
            </p:extLst>
          </p:nvPr>
        </p:nvGraphicFramePr>
        <p:xfrm>
          <a:off x="1361811" y="1546589"/>
          <a:ext cx="9460108" cy="38579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Название 1"/>
          <p:cNvSpPr>
            <a:spLocks noGrp="1"/>
          </p:cNvSpPr>
          <p:nvPr>
            <p:ph type="title"/>
          </p:nvPr>
        </p:nvSpPr>
        <p:spPr>
          <a:xfrm>
            <a:off x="211138" y="120650"/>
            <a:ext cx="11760200" cy="717550"/>
          </a:xfrm>
        </p:spPr>
        <p:txBody>
          <a:bodyPr/>
          <a:lstStyle/>
          <a:p>
            <a:r>
              <a:rPr lang="ru-RU" dirty="0">
                <a:latin typeface="Core Sans NR 35 Light"/>
              </a:rPr>
              <a:t>Решение</a:t>
            </a:r>
          </a:p>
        </p:txBody>
      </p:sp>
      <p:cxnSp>
        <p:nvCxnSpPr>
          <p:cNvPr id="12" name="Прямая соединительная линия 11"/>
          <p:cNvCxnSpPr/>
          <p:nvPr/>
        </p:nvCxnSpPr>
        <p:spPr>
          <a:xfrm>
            <a:off x="250825" y="852488"/>
            <a:ext cx="11720513" cy="0"/>
          </a:xfrm>
          <a:prstGeom prst="line">
            <a:avLst/>
          </a:prstGeom>
          <a:ln w="25400">
            <a:solidFill>
              <a:srgbClr val="AAE2FF"/>
            </a:solidFill>
          </a:ln>
        </p:spPr>
        <p:style>
          <a:lnRef idx="2">
            <a:schemeClr val="accent1"/>
          </a:lnRef>
          <a:fillRef idx="0">
            <a:schemeClr val="accent1"/>
          </a:fillRef>
          <a:effectRef idx="1">
            <a:schemeClr val="accent1"/>
          </a:effectRef>
          <a:fontRef idx="minor">
            <a:schemeClr val="tx1"/>
          </a:fontRef>
        </p:style>
      </p:cxnSp>
      <p:sp>
        <p:nvSpPr>
          <p:cNvPr id="15363" name="TextBox 12"/>
          <p:cNvSpPr txBox="1">
            <a:spLocks noChangeArrowheads="1"/>
          </p:cNvSpPr>
          <p:nvPr/>
        </p:nvSpPr>
        <p:spPr bwMode="auto">
          <a:xfrm>
            <a:off x="11626850" y="6451600"/>
            <a:ext cx="269875" cy="276225"/>
          </a:xfrm>
          <a:prstGeom prst="rect">
            <a:avLst/>
          </a:prstGeom>
          <a:noFill/>
          <a:ln w="9525">
            <a:noFill/>
            <a:miter lim="800000"/>
            <a:headEnd/>
            <a:tailEnd/>
          </a:ln>
        </p:spPr>
        <p:txBody>
          <a:bodyPr wrap="none">
            <a:spAutoFit/>
          </a:bodyPr>
          <a:lstStyle/>
          <a:p>
            <a:pPr algn="ctr"/>
            <a:r>
              <a:rPr lang="ru-RU" sz="1200">
                <a:solidFill>
                  <a:schemeClr val="bg1"/>
                </a:solidFill>
                <a:cs typeface="Arial" charset="0"/>
              </a:rPr>
              <a:t>2</a:t>
            </a:r>
            <a:endParaRPr lang="ru-RU" sz="1200">
              <a:solidFill>
                <a:schemeClr val="bg1"/>
              </a:solidFill>
              <a:latin typeface="Calibri" pitchFamily="34" charset="0"/>
            </a:endParaRPr>
          </a:p>
        </p:txBody>
      </p:sp>
      <p:graphicFrame>
        <p:nvGraphicFramePr>
          <p:cNvPr id="3" name="Diagram 2"/>
          <p:cNvGraphicFramePr/>
          <p:nvPr/>
        </p:nvGraphicFramePr>
        <p:xfrm>
          <a:off x="287363" y="1063248"/>
          <a:ext cx="11718070" cy="36775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Прямоугольник 1"/>
          <p:cNvSpPr/>
          <p:nvPr/>
        </p:nvSpPr>
        <p:spPr>
          <a:xfrm>
            <a:off x="884238" y="5383213"/>
            <a:ext cx="10455275" cy="369887"/>
          </a:xfrm>
          <a:prstGeom prst="rect">
            <a:avLst/>
          </a:prstGeom>
        </p:spPr>
        <p:txBody>
          <a:bodyPr>
            <a:spAutoFit/>
          </a:bodyPr>
          <a:lstStyle/>
          <a:p>
            <a:pPr algn="just" fontAlgn="auto">
              <a:spcBef>
                <a:spcPts val="0"/>
              </a:spcBef>
              <a:spcAft>
                <a:spcPts val="0"/>
              </a:spcAft>
              <a:defRPr/>
            </a:pPr>
            <a:endParaRPr lang="ru-RU" i="1" dirty="0">
              <a:solidFill>
                <a:schemeClr val="bg2">
                  <a:lumMod val="50000"/>
                </a:schemeClr>
              </a:solidFill>
              <a:latin typeface="+mj-lt"/>
            </a:endParaRPr>
          </a:p>
        </p:txBody>
      </p:sp>
      <p:pic>
        <p:nvPicPr>
          <p:cNvPr id="15366" name="Picture 4"/>
          <p:cNvPicPr>
            <a:picLocks noChangeAspect="1"/>
          </p:cNvPicPr>
          <p:nvPr/>
        </p:nvPicPr>
        <p:blipFill>
          <a:blip r:embed="rId8"/>
          <a:srcRect/>
          <a:stretch>
            <a:fillRect/>
          </a:stretch>
        </p:blipFill>
        <p:spPr bwMode="auto">
          <a:xfrm>
            <a:off x="859356" y="969961"/>
            <a:ext cx="8337550" cy="5126037"/>
          </a:xfrm>
          <a:prstGeom prst="rect">
            <a:avLst/>
          </a:prstGeom>
          <a:noFill/>
          <a:ln w="9525">
            <a:noFill/>
            <a:miter lim="800000"/>
            <a:headEnd/>
            <a:tailEnd/>
          </a:ln>
        </p:spPr>
      </p:pic>
      <p:sp>
        <p:nvSpPr>
          <p:cNvPr id="5" name="Rectangle 4"/>
          <p:cNvSpPr/>
          <p:nvPr/>
        </p:nvSpPr>
        <p:spPr>
          <a:xfrm>
            <a:off x="5178682" y="969963"/>
            <a:ext cx="6348779" cy="5126036"/>
          </a:xfrm>
          <a:prstGeom prst="rect">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a:solidFill>
                  <a:srgbClr val="FFC000"/>
                </a:solidFill>
              </a:rPr>
              <a:t>Для полного прочтения истории болезни </a:t>
            </a:r>
            <a:r>
              <a:rPr lang="ru-RU" b="1" dirty="0" smtClean="0">
                <a:solidFill>
                  <a:srgbClr val="FFC000"/>
                </a:solidFill>
              </a:rPr>
              <a:t>врачу </a:t>
            </a:r>
            <a:r>
              <a:rPr lang="ru-RU" b="1" dirty="0">
                <a:solidFill>
                  <a:srgbClr val="FFC000"/>
                </a:solidFill>
              </a:rPr>
              <a:t>потребуется до 40 % рабочего времени. При этом до 95 % информации является для него </a:t>
            </a:r>
            <a:r>
              <a:rPr lang="ru-RU" b="1" dirty="0" smtClean="0">
                <a:solidFill>
                  <a:srgbClr val="FFC000"/>
                </a:solidFill>
              </a:rPr>
              <a:t>не нужной</a:t>
            </a:r>
          </a:p>
          <a:p>
            <a:pPr algn="ctr"/>
            <a:endParaRPr lang="ru-RU" b="1" dirty="0" smtClean="0">
              <a:solidFill>
                <a:srgbClr val="FFC000"/>
              </a:solidFill>
            </a:endParaRPr>
          </a:p>
          <a:p>
            <a:pPr algn="ctr"/>
            <a:endParaRPr lang="ru-RU" dirty="0">
              <a:solidFill>
                <a:srgbClr val="FFC000"/>
              </a:solidFill>
            </a:endParaRPr>
          </a:p>
          <a:p>
            <a:pPr algn="ctr"/>
            <a:r>
              <a:rPr lang="ru-RU" sz="2000" b="1" dirty="0" smtClean="0">
                <a:solidFill>
                  <a:schemeClr val="bg1"/>
                </a:solidFill>
              </a:rPr>
              <a:t>mediSensum Server </a:t>
            </a:r>
            <a:r>
              <a:rPr lang="ru-RU" sz="2000" b="1" dirty="0" smtClean="0">
                <a:solidFill>
                  <a:srgbClr val="FFC000"/>
                </a:solidFill>
              </a:rPr>
              <a:t>сделает </a:t>
            </a:r>
            <a:r>
              <a:rPr lang="ru-RU" sz="2000" b="1" dirty="0">
                <a:solidFill>
                  <a:srgbClr val="FFC000"/>
                </a:solidFill>
              </a:rPr>
              <a:t>чтение истории болезни быстрым и эффективным за счет фокусирования внимания врача на важных в соответствии с его специальностью </a:t>
            </a:r>
            <a:r>
              <a:rPr lang="ru-RU" sz="2000" b="1" dirty="0" smtClean="0">
                <a:solidFill>
                  <a:srgbClr val="FFC000"/>
                </a:solidFill>
              </a:rPr>
              <a:t>фактах</a:t>
            </a:r>
          </a:p>
          <a:p>
            <a:pPr algn="ctr"/>
            <a:endParaRPr lang="ru-RU" b="1" dirty="0" smtClean="0">
              <a:solidFill>
                <a:srgbClr val="FFC000"/>
              </a:solidFill>
            </a:endParaRPr>
          </a:p>
          <a:p>
            <a:pPr algn="ctr"/>
            <a:endParaRPr lang="ru-RU" b="1" dirty="0">
              <a:solidFill>
                <a:srgbClr val="FFC000"/>
              </a:solidFill>
            </a:endParaRPr>
          </a:p>
          <a:p>
            <a:pPr algn="ctr"/>
            <a:r>
              <a:rPr lang="ru-RU" b="1" dirty="0" smtClean="0">
                <a:solidFill>
                  <a:srgbClr val="FFC000"/>
                </a:solidFill>
              </a:rPr>
              <a:t>Причем </a:t>
            </a:r>
            <a:r>
              <a:rPr lang="ru-RU" b="1" dirty="0">
                <a:solidFill>
                  <a:srgbClr val="FFC000"/>
                </a:solidFill>
              </a:rPr>
              <a:t>поиск происходит непосредственно по смыслу текстового содержания записей, а не по </a:t>
            </a:r>
            <a:r>
              <a:rPr lang="ru-RU" b="1" dirty="0" smtClean="0">
                <a:solidFill>
                  <a:srgbClr val="FFC000"/>
                </a:solidFill>
              </a:rPr>
              <a:t>разделу и </a:t>
            </a:r>
            <a:r>
              <a:rPr lang="ru-RU" b="1" dirty="0">
                <a:solidFill>
                  <a:srgbClr val="FFC000"/>
                </a:solidFill>
              </a:rPr>
              <a:t>не требует заранее проставленных </a:t>
            </a:r>
            <a:r>
              <a:rPr lang="ru-RU" b="1" dirty="0" smtClean="0">
                <a:solidFill>
                  <a:srgbClr val="FFC000"/>
                </a:solidFill>
              </a:rPr>
              <a:t>тегов</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211138" y="120650"/>
            <a:ext cx="11760200" cy="717550"/>
          </a:xfrm>
        </p:spPr>
        <p:txBody>
          <a:bodyPr/>
          <a:lstStyle/>
          <a:p>
            <a:r>
              <a:rPr lang="ru-RU" dirty="0">
                <a:latin typeface="Core Sans NR 35 Light"/>
              </a:rPr>
              <a:t>Поиск в режиме акцентирования внимания</a:t>
            </a:r>
            <a:endParaRPr dirty="0">
              <a:latin typeface="Core Sans NR 35 Light"/>
            </a:endParaRPr>
          </a:p>
        </p:txBody>
      </p:sp>
      <p:sp>
        <p:nvSpPr>
          <p:cNvPr id="16386" name="Название 1"/>
          <p:cNvSpPr txBox="1">
            <a:spLocks/>
          </p:cNvSpPr>
          <p:nvPr/>
        </p:nvSpPr>
        <p:spPr bwMode="auto">
          <a:xfrm>
            <a:off x="1362075" y="2079625"/>
            <a:ext cx="9323388" cy="2409825"/>
          </a:xfrm>
          <a:prstGeom prst="rect">
            <a:avLst/>
          </a:prstGeom>
          <a:noFill/>
          <a:ln w="9525">
            <a:noFill/>
            <a:miter lim="800000"/>
            <a:headEnd/>
            <a:tailEnd/>
          </a:ln>
        </p:spPr>
        <p:txBody>
          <a:bodyPr/>
          <a:lstStyle/>
          <a:p>
            <a:endParaRPr lang="ru-RU" sz="2800">
              <a:latin typeface="Calibri Light"/>
              <a:cs typeface="Arial" charset="0"/>
            </a:endParaRPr>
          </a:p>
        </p:txBody>
      </p:sp>
      <p:sp>
        <p:nvSpPr>
          <p:cNvPr id="16387" name="TextBox 12"/>
          <p:cNvSpPr txBox="1">
            <a:spLocks noChangeArrowheads="1"/>
          </p:cNvSpPr>
          <p:nvPr/>
        </p:nvSpPr>
        <p:spPr bwMode="auto">
          <a:xfrm>
            <a:off x="11626850" y="6451600"/>
            <a:ext cx="269875" cy="276225"/>
          </a:xfrm>
          <a:prstGeom prst="rect">
            <a:avLst/>
          </a:prstGeom>
          <a:noFill/>
          <a:ln w="9525">
            <a:noFill/>
            <a:miter lim="800000"/>
            <a:headEnd/>
            <a:tailEnd/>
          </a:ln>
        </p:spPr>
        <p:txBody>
          <a:bodyPr wrap="none">
            <a:spAutoFit/>
          </a:bodyPr>
          <a:lstStyle/>
          <a:p>
            <a:pPr algn="ctr"/>
            <a:r>
              <a:rPr lang="ru-RU" sz="1200">
                <a:solidFill>
                  <a:schemeClr val="bg1"/>
                </a:solidFill>
                <a:cs typeface="Arial" charset="0"/>
              </a:rPr>
              <a:t>6</a:t>
            </a:r>
            <a:endParaRPr lang="ru-RU" sz="1200">
              <a:solidFill>
                <a:schemeClr val="bg1"/>
              </a:solidFill>
              <a:latin typeface="Calibri" pitchFamily="34" charset="0"/>
            </a:endParaRPr>
          </a:p>
        </p:txBody>
      </p:sp>
      <p:sp>
        <p:nvSpPr>
          <p:cNvPr id="16388" name="AutoShape 7"/>
          <p:cNvSpPr>
            <a:spLocks noChangeArrowheads="1"/>
          </p:cNvSpPr>
          <p:nvPr/>
        </p:nvSpPr>
        <p:spPr bwMode="auto">
          <a:xfrm>
            <a:off x="3748088" y="5316538"/>
            <a:ext cx="114300" cy="114300"/>
          </a:xfrm>
          <a:prstGeom prst="roundRect">
            <a:avLst>
              <a:gd name="adj" fmla="val 16667"/>
            </a:avLst>
          </a:prstGeom>
          <a:solidFill>
            <a:srgbClr val="F39C12"/>
          </a:solidFill>
          <a:ln w="9525">
            <a:noFill/>
            <a:round/>
            <a:headEnd/>
            <a:tailEnd/>
          </a:ln>
        </p:spPr>
        <p:txBody>
          <a:bodyPr wrap="none" anchor="ctr"/>
          <a:lstStyle/>
          <a:p>
            <a:endParaRPr lang="ru-RU">
              <a:latin typeface="Calibri" pitchFamily="34" charset="0"/>
            </a:endParaRPr>
          </a:p>
        </p:txBody>
      </p:sp>
      <p:sp>
        <p:nvSpPr>
          <p:cNvPr id="16389" name="Text Box 8"/>
          <p:cNvSpPr txBox="1">
            <a:spLocks noChangeArrowheads="1"/>
          </p:cNvSpPr>
          <p:nvPr/>
        </p:nvSpPr>
        <p:spPr bwMode="auto">
          <a:xfrm>
            <a:off x="7164388" y="5430838"/>
            <a:ext cx="215900" cy="261937"/>
          </a:xfrm>
          <a:prstGeom prst="rect">
            <a:avLst/>
          </a:prstGeom>
          <a:noFill/>
          <a:ln w="9525">
            <a:noFill/>
            <a:miter lim="800000"/>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1100">
                <a:solidFill>
                  <a:srgbClr val="000000"/>
                </a:solidFill>
                <a:latin typeface="Calibri" pitchFamily="34" charset="0"/>
                <a:ea typeface="Microsoft YaHei"/>
                <a:cs typeface="Microsoft YaHei"/>
              </a:rPr>
              <a:t>2</a:t>
            </a:r>
          </a:p>
        </p:txBody>
      </p:sp>
      <p:pic>
        <p:nvPicPr>
          <p:cNvPr id="16390" name="Picture 12"/>
          <p:cNvPicPr>
            <a:picLocks noChangeAspect="1" noChangeArrowheads="1"/>
          </p:cNvPicPr>
          <p:nvPr/>
        </p:nvPicPr>
        <p:blipFill>
          <a:blip r:embed="rId3"/>
          <a:srcRect/>
          <a:stretch>
            <a:fillRect/>
          </a:stretch>
        </p:blipFill>
        <p:spPr bwMode="auto">
          <a:xfrm>
            <a:off x="3048000" y="1417638"/>
            <a:ext cx="3600450" cy="3600450"/>
          </a:xfrm>
          <a:prstGeom prst="rect">
            <a:avLst/>
          </a:prstGeom>
          <a:noFill/>
          <a:ln w="9525">
            <a:noFill/>
            <a:miter lim="800000"/>
            <a:headEnd/>
            <a:tailEnd/>
          </a:ln>
        </p:spPr>
      </p:pic>
      <p:pic>
        <p:nvPicPr>
          <p:cNvPr id="16391" name="Picture 14"/>
          <p:cNvPicPr>
            <a:picLocks noChangeAspect="1" noChangeArrowheads="1"/>
          </p:cNvPicPr>
          <p:nvPr/>
        </p:nvPicPr>
        <p:blipFill>
          <a:blip r:embed="rId4"/>
          <a:srcRect/>
          <a:stretch>
            <a:fillRect/>
          </a:stretch>
        </p:blipFill>
        <p:spPr bwMode="auto">
          <a:xfrm>
            <a:off x="1476375" y="1271588"/>
            <a:ext cx="2441575" cy="5143500"/>
          </a:xfrm>
          <a:prstGeom prst="rect">
            <a:avLst/>
          </a:prstGeom>
          <a:noFill/>
          <a:ln w="9525">
            <a:noFill/>
            <a:miter lim="800000"/>
            <a:headEnd/>
            <a:tailEnd/>
          </a:ln>
        </p:spPr>
      </p:pic>
      <p:pic>
        <p:nvPicPr>
          <p:cNvPr id="16392" name="Picture 15"/>
          <p:cNvPicPr>
            <a:picLocks noChangeAspect="1" noChangeArrowheads="1"/>
          </p:cNvPicPr>
          <p:nvPr/>
        </p:nvPicPr>
        <p:blipFill>
          <a:blip r:embed="rId5"/>
          <a:srcRect/>
          <a:stretch>
            <a:fillRect/>
          </a:stretch>
        </p:blipFill>
        <p:spPr bwMode="auto">
          <a:xfrm>
            <a:off x="5487988" y="1263650"/>
            <a:ext cx="2411412" cy="5143500"/>
          </a:xfrm>
          <a:prstGeom prst="rect">
            <a:avLst/>
          </a:prstGeom>
          <a:noFill/>
          <a:ln w="9525">
            <a:noFill/>
            <a:miter lim="800000"/>
            <a:headEnd/>
            <a:tailEnd/>
          </a:ln>
        </p:spPr>
      </p:pic>
      <p:sp>
        <p:nvSpPr>
          <p:cNvPr id="4" name="Arrow: Right 3"/>
          <p:cNvSpPr/>
          <p:nvPr/>
        </p:nvSpPr>
        <p:spPr>
          <a:xfrm>
            <a:off x="3917950" y="4794250"/>
            <a:ext cx="1554163" cy="10699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graphicFrame>
        <p:nvGraphicFramePr>
          <p:cNvPr id="14" name="Diagram 13"/>
          <p:cNvGraphicFramePr/>
          <p:nvPr/>
        </p:nvGraphicFramePr>
        <p:xfrm>
          <a:off x="8147561" y="1730210"/>
          <a:ext cx="3215897" cy="353943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
        <p:nvSpPr>
          <p:cNvPr id="16395" name="Rectangle 11"/>
          <p:cNvSpPr>
            <a:spLocks noChangeArrowheads="1"/>
          </p:cNvSpPr>
          <p:nvPr/>
        </p:nvSpPr>
        <p:spPr bwMode="auto">
          <a:xfrm>
            <a:off x="2878138" y="890588"/>
            <a:ext cx="3925887" cy="369887"/>
          </a:xfrm>
          <a:prstGeom prst="rect">
            <a:avLst/>
          </a:prstGeom>
          <a:noFill/>
          <a:ln w="9525">
            <a:noFill/>
            <a:miter lim="800000"/>
            <a:headEnd/>
            <a:tailEnd/>
          </a:ln>
        </p:spPr>
        <p:txBody>
          <a:bodyPr>
            <a:spAutoFit/>
          </a:bodyPr>
          <a:lstStyle/>
          <a:p>
            <a:r>
              <a:rPr lang="ru-RU" dirty="0" smtClean="0">
                <a:cs typeface="Arial" charset="0"/>
              </a:rPr>
              <a:t>   Профиль = «Вакцинация»</a:t>
            </a:r>
            <a:endParaRPr lang="ru-RU" dirty="0">
              <a:cs typeface="Arial" charset="0"/>
            </a:endParaRPr>
          </a:p>
        </p:txBody>
      </p:sp>
    </p:spTree>
    <p:extLst>
      <p:ext uri="{BB962C8B-B14F-4D97-AF65-F5344CB8AC3E}">
        <p14:creationId xmlns:p14="http://schemas.microsoft.com/office/powerpoint/2010/main" val="8039065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211138" y="120650"/>
            <a:ext cx="11760200" cy="717550"/>
          </a:xfrm>
        </p:spPr>
        <p:txBody>
          <a:bodyPr/>
          <a:lstStyle/>
          <a:p>
            <a:r>
              <a:rPr lang="ru-RU" dirty="0">
                <a:latin typeface="Core Sans NR 35 Light"/>
              </a:rPr>
              <a:t>Поиск в режиме тематического цитирования</a:t>
            </a:r>
            <a:endParaRPr dirty="0">
              <a:latin typeface="Core Sans NR 35 Light"/>
            </a:endParaRPr>
          </a:p>
        </p:txBody>
      </p:sp>
      <p:sp>
        <p:nvSpPr>
          <p:cNvPr id="16386" name="Название 1"/>
          <p:cNvSpPr txBox="1">
            <a:spLocks/>
          </p:cNvSpPr>
          <p:nvPr/>
        </p:nvSpPr>
        <p:spPr bwMode="auto">
          <a:xfrm>
            <a:off x="1362075" y="2079625"/>
            <a:ext cx="9323388" cy="2409825"/>
          </a:xfrm>
          <a:prstGeom prst="rect">
            <a:avLst/>
          </a:prstGeom>
          <a:noFill/>
          <a:ln w="9525">
            <a:noFill/>
            <a:miter lim="800000"/>
            <a:headEnd/>
            <a:tailEnd/>
          </a:ln>
        </p:spPr>
        <p:txBody>
          <a:bodyPr/>
          <a:lstStyle/>
          <a:p>
            <a:endParaRPr lang="ru-RU" sz="2800">
              <a:latin typeface="Calibri Light"/>
              <a:cs typeface="Arial" charset="0"/>
            </a:endParaRPr>
          </a:p>
        </p:txBody>
      </p:sp>
      <p:sp>
        <p:nvSpPr>
          <p:cNvPr id="16387" name="TextBox 12"/>
          <p:cNvSpPr txBox="1">
            <a:spLocks noChangeArrowheads="1"/>
          </p:cNvSpPr>
          <p:nvPr/>
        </p:nvSpPr>
        <p:spPr bwMode="auto">
          <a:xfrm>
            <a:off x="11626850" y="6451600"/>
            <a:ext cx="269875" cy="276225"/>
          </a:xfrm>
          <a:prstGeom prst="rect">
            <a:avLst/>
          </a:prstGeom>
          <a:noFill/>
          <a:ln w="9525">
            <a:noFill/>
            <a:miter lim="800000"/>
            <a:headEnd/>
            <a:tailEnd/>
          </a:ln>
        </p:spPr>
        <p:txBody>
          <a:bodyPr wrap="none">
            <a:spAutoFit/>
          </a:bodyPr>
          <a:lstStyle/>
          <a:p>
            <a:pPr algn="ctr"/>
            <a:r>
              <a:rPr lang="ru-RU" sz="1200">
                <a:solidFill>
                  <a:schemeClr val="bg1"/>
                </a:solidFill>
                <a:cs typeface="Arial" charset="0"/>
              </a:rPr>
              <a:t>6</a:t>
            </a:r>
            <a:endParaRPr lang="ru-RU" sz="1200">
              <a:solidFill>
                <a:schemeClr val="bg1"/>
              </a:solidFill>
              <a:latin typeface="Calibri" pitchFamily="34" charset="0"/>
            </a:endParaRPr>
          </a:p>
        </p:txBody>
      </p:sp>
      <p:sp>
        <p:nvSpPr>
          <p:cNvPr id="16388" name="AutoShape 7"/>
          <p:cNvSpPr>
            <a:spLocks noChangeArrowheads="1"/>
          </p:cNvSpPr>
          <p:nvPr/>
        </p:nvSpPr>
        <p:spPr bwMode="auto">
          <a:xfrm>
            <a:off x="3748088" y="5316538"/>
            <a:ext cx="114300" cy="114300"/>
          </a:xfrm>
          <a:prstGeom prst="roundRect">
            <a:avLst>
              <a:gd name="adj" fmla="val 16667"/>
            </a:avLst>
          </a:prstGeom>
          <a:solidFill>
            <a:srgbClr val="F39C12"/>
          </a:solidFill>
          <a:ln w="9525">
            <a:noFill/>
            <a:round/>
            <a:headEnd/>
            <a:tailEnd/>
          </a:ln>
        </p:spPr>
        <p:txBody>
          <a:bodyPr wrap="none" anchor="ctr"/>
          <a:lstStyle/>
          <a:p>
            <a:endParaRPr lang="ru-RU">
              <a:latin typeface="Calibri" pitchFamily="34" charset="0"/>
            </a:endParaRPr>
          </a:p>
        </p:txBody>
      </p:sp>
      <p:sp>
        <p:nvSpPr>
          <p:cNvPr id="16389" name="Text Box 8"/>
          <p:cNvSpPr txBox="1">
            <a:spLocks noChangeArrowheads="1"/>
          </p:cNvSpPr>
          <p:nvPr/>
        </p:nvSpPr>
        <p:spPr bwMode="auto">
          <a:xfrm>
            <a:off x="7164388" y="5430838"/>
            <a:ext cx="215900" cy="261937"/>
          </a:xfrm>
          <a:prstGeom prst="rect">
            <a:avLst/>
          </a:prstGeom>
          <a:noFill/>
          <a:ln w="9525">
            <a:noFill/>
            <a:miter lim="800000"/>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ru-RU" altLang="ru-RU" sz="1100">
                <a:solidFill>
                  <a:srgbClr val="000000"/>
                </a:solidFill>
                <a:latin typeface="Calibri" pitchFamily="34" charset="0"/>
                <a:ea typeface="Microsoft YaHei"/>
                <a:cs typeface="Microsoft YaHei"/>
              </a:rPr>
              <a:t>2</a:t>
            </a:r>
          </a:p>
        </p:txBody>
      </p:sp>
      <p:pic>
        <p:nvPicPr>
          <p:cNvPr id="16390" name="Picture 12"/>
          <p:cNvPicPr>
            <a:picLocks noChangeAspect="1" noChangeArrowheads="1"/>
          </p:cNvPicPr>
          <p:nvPr/>
        </p:nvPicPr>
        <p:blipFill>
          <a:blip r:embed="rId3"/>
          <a:srcRect/>
          <a:stretch>
            <a:fillRect/>
          </a:stretch>
        </p:blipFill>
        <p:spPr bwMode="auto">
          <a:xfrm>
            <a:off x="3048000" y="1417638"/>
            <a:ext cx="3600450" cy="3600450"/>
          </a:xfrm>
          <a:prstGeom prst="rect">
            <a:avLst/>
          </a:prstGeom>
          <a:noFill/>
          <a:ln w="9525">
            <a:noFill/>
            <a:miter lim="800000"/>
            <a:headEnd/>
            <a:tailEnd/>
          </a:ln>
        </p:spPr>
      </p:pic>
      <p:pic>
        <p:nvPicPr>
          <p:cNvPr id="16391" name="Picture 14"/>
          <p:cNvPicPr>
            <a:picLocks noChangeAspect="1" noChangeArrowheads="1"/>
          </p:cNvPicPr>
          <p:nvPr/>
        </p:nvPicPr>
        <p:blipFill>
          <a:blip r:embed="rId4"/>
          <a:srcRect/>
          <a:stretch>
            <a:fillRect/>
          </a:stretch>
        </p:blipFill>
        <p:spPr bwMode="auto">
          <a:xfrm>
            <a:off x="1476375" y="1271588"/>
            <a:ext cx="2441575" cy="5143500"/>
          </a:xfrm>
          <a:prstGeom prst="rect">
            <a:avLst/>
          </a:prstGeom>
          <a:noFill/>
          <a:ln w="9525">
            <a:noFill/>
            <a:miter lim="800000"/>
            <a:headEnd/>
            <a:tailEnd/>
          </a:ln>
        </p:spPr>
      </p:pic>
      <p:sp>
        <p:nvSpPr>
          <p:cNvPr id="4" name="Arrow: Right 3"/>
          <p:cNvSpPr/>
          <p:nvPr/>
        </p:nvSpPr>
        <p:spPr>
          <a:xfrm>
            <a:off x="3917950" y="4794250"/>
            <a:ext cx="1554163" cy="10699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ru-RU"/>
          </a:p>
        </p:txBody>
      </p:sp>
      <p:graphicFrame>
        <p:nvGraphicFramePr>
          <p:cNvPr id="14" name="Diagram 13"/>
          <p:cNvGraphicFramePr/>
          <p:nvPr>
            <p:extLst>
              <p:ext uri="{D42A27DB-BD31-4B8C-83A1-F6EECF244321}">
                <p14:modId xmlns:p14="http://schemas.microsoft.com/office/powerpoint/2010/main" val="238179745"/>
              </p:ext>
            </p:extLst>
          </p:nvPr>
        </p:nvGraphicFramePr>
        <p:xfrm>
          <a:off x="8147561" y="1730210"/>
          <a:ext cx="3215897" cy="353943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
        <p:nvSpPr>
          <p:cNvPr id="16395" name="Rectangle 11"/>
          <p:cNvSpPr>
            <a:spLocks noChangeArrowheads="1"/>
          </p:cNvSpPr>
          <p:nvPr/>
        </p:nvSpPr>
        <p:spPr bwMode="auto">
          <a:xfrm>
            <a:off x="2878138" y="890588"/>
            <a:ext cx="3925887" cy="369887"/>
          </a:xfrm>
          <a:prstGeom prst="rect">
            <a:avLst/>
          </a:prstGeom>
          <a:noFill/>
          <a:ln w="9525">
            <a:noFill/>
            <a:miter lim="800000"/>
            <a:headEnd/>
            <a:tailEnd/>
          </a:ln>
        </p:spPr>
        <p:txBody>
          <a:bodyPr>
            <a:spAutoFit/>
          </a:bodyPr>
          <a:lstStyle/>
          <a:p>
            <a:r>
              <a:rPr lang="ru-RU" dirty="0">
                <a:cs typeface="Arial" charset="0"/>
              </a:rPr>
              <a:t>Ищем всё о прививках у пациента:</a:t>
            </a:r>
          </a:p>
        </p:txBody>
      </p:sp>
      <p:sp>
        <p:nvSpPr>
          <p:cNvPr id="3" name="Scroll: Vertical 2"/>
          <p:cNvSpPr/>
          <p:nvPr/>
        </p:nvSpPr>
        <p:spPr>
          <a:xfrm>
            <a:off x="6231751" y="1337022"/>
            <a:ext cx="2013217" cy="4879361"/>
          </a:xfrm>
          <a:prstGeom prst="verticalScroll">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ru-RU" dirty="0"/>
              <a:t>01.02.03 Прием педиатра</a:t>
            </a:r>
          </a:p>
          <a:p>
            <a:pPr algn="ctr"/>
            <a:r>
              <a:rPr lang="ru-RU" dirty="0"/>
              <a:t>… Прививки по возрасту...</a:t>
            </a:r>
          </a:p>
          <a:p>
            <a:pPr algn="ctr"/>
            <a:endParaRPr lang="ru-RU" dirty="0"/>
          </a:p>
          <a:p>
            <a:pPr algn="ctr"/>
            <a:r>
              <a:rPr lang="ru-RU" dirty="0"/>
              <a:t>03.04.05 Прием педиатра</a:t>
            </a:r>
          </a:p>
          <a:p>
            <a:pPr algn="ctr"/>
            <a:r>
              <a:rPr lang="ru-RU" dirty="0"/>
              <a:t>… Р-</a:t>
            </a:r>
            <a:r>
              <a:rPr lang="ru-RU" dirty="0" err="1"/>
              <a:t>ция</a:t>
            </a:r>
            <a:r>
              <a:rPr lang="ru-RU" dirty="0"/>
              <a:t> Манту  -отриц. …</a:t>
            </a:r>
          </a:p>
        </p:txBody>
      </p:sp>
    </p:spTree>
    <p:extLst>
      <p:ext uri="{BB962C8B-B14F-4D97-AF65-F5344CB8AC3E}">
        <p14:creationId xmlns:p14="http://schemas.microsoft.com/office/powerpoint/2010/main" val="1964734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4898</TotalTime>
  <Words>1074</Words>
  <Application>Microsoft Office PowerPoint</Application>
  <PresentationFormat>Широкоэкранный</PresentationFormat>
  <Paragraphs>152</Paragraphs>
  <Slides>15</Slides>
  <Notes>15</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15</vt:i4>
      </vt:variant>
    </vt:vector>
  </HeadingPairs>
  <TitlesOfParts>
    <vt:vector size="25" baseType="lpstr">
      <vt:lpstr>Microsoft YaHei</vt:lpstr>
      <vt:lpstr>Agency FB</vt:lpstr>
      <vt:lpstr>Arial</vt:lpstr>
      <vt:lpstr>Arial Black</vt:lpstr>
      <vt:lpstr>Calibri</vt:lpstr>
      <vt:lpstr>Calibri Light</vt:lpstr>
      <vt:lpstr>Core Sans NR 35 Light</vt:lpstr>
      <vt:lpstr>Times New Roman</vt:lpstr>
      <vt:lpstr>Webdings</vt:lpstr>
      <vt:lpstr>Тема Office</vt:lpstr>
      <vt:lpstr>Презентация PowerPoint</vt:lpstr>
      <vt:lpstr>Проблема</vt:lpstr>
      <vt:lpstr>Проблема роста информации</vt:lpstr>
      <vt:lpstr>Проблема работы с ЭИБ</vt:lpstr>
      <vt:lpstr>Концепция</vt:lpstr>
      <vt:lpstr>Для кого</vt:lpstr>
      <vt:lpstr>Решение</vt:lpstr>
      <vt:lpstr>Поиск в режиме акцентирования внимания</vt:lpstr>
      <vt:lpstr>Поиск в режиме тематического цитирования</vt:lpstr>
      <vt:lpstr>Проверка коллизий (противоречий)</vt:lpstr>
      <vt:lpstr>Схема работы с клиентами</vt:lpstr>
      <vt:lpstr>Дополнительный функционал по желанию заказчика</vt:lpstr>
      <vt:lpstr>Технологии и возможности интеграции с МИС</vt:lpstr>
      <vt:lpstr>Преимущества использования mediSensum Server </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Инновационная сессия предприятий ракетно-космической промышленности   Фонд развития интернет-инициатив</dc:title>
  <dc:creator>Недельский Виталий Олегович</dc:creator>
  <cp:lastModifiedBy>Анна Джулай</cp:lastModifiedBy>
  <cp:revision>351</cp:revision>
  <dcterms:created xsi:type="dcterms:W3CDTF">2015-03-02T13:35:35Z</dcterms:created>
  <dcterms:modified xsi:type="dcterms:W3CDTF">2017-04-12T09:44:15Z</dcterms:modified>
</cp:coreProperties>
</file>